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322" r:id="rId5"/>
    <p:sldId id="272" r:id="rId6"/>
    <p:sldId id="273" r:id="rId7"/>
    <p:sldId id="303" r:id="rId8"/>
    <p:sldId id="326" r:id="rId9"/>
    <p:sldId id="271" r:id="rId10"/>
    <p:sldId id="259" r:id="rId11"/>
    <p:sldId id="325" r:id="rId12"/>
    <p:sldId id="275" r:id="rId13"/>
    <p:sldId id="274" r:id="rId14"/>
    <p:sldId id="304" r:id="rId15"/>
    <p:sldId id="327" r:id="rId16"/>
    <p:sldId id="276" r:id="rId17"/>
    <p:sldId id="260" r:id="rId18"/>
    <p:sldId id="318" r:id="rId19"/>
    <p:sldId id="278" r:id="rId20"/>
    <p:sldId id="277" r:id="rId21"/>
    <p:sldId id="305" r:id="rId22"/>
    <p:sldId id="328" r:id="rId23"/>
    <p:sldId id="279" r:id="rId24"/>
    <p:sldId id="261" r:id="rId25"/>
    <p:sldId id="321" r:id="rId26"/>
    <p:sldId id="281" r:id="rId27"/>
    <p:sldId id="280" r:id="rId28"/>
    <p:sldId id="306" r:id="rId29"/>
    <p:sldId id="329" r:id="rId30"/>
    <p:sldId id="282" r:id="rId31"/>
    <p:sldId id="262" r:id="rId32"/>
    <p:sldId id="319" r:id="rId33"/>
    <p:sldId id="284" r:id="rId34"/>
    <p:sldId id="283" r:id="rId35"/>
    <p:sldId id="307" r:id="rId36"/>
    <p:sldId id="330" r:id="rId37"/>
    <p:sldId id="285" r:id="rId38"/>
    <p:sldId id="264" r:id="rId39"/>
    <p:sldId id="320" r:id="rId40"/>
    <p:sldId id="287" r:id="rId41"/>
    <p:sldId id="286" r:id="rId42"/>
    <p:sldId id="308" r:id="rId43"/>
    <p:sldId id="331" r:id="rId44"/>
    <p:sldId id="288" r:id="rId45"/>
    <p:sldId id="263" r:id="rId46"/>
    <p:sldId id="323" r:id="rId47"/>
    <p:sldId id="289" r:id="rId48"/>
    <p:sldId id="290" r:id="rId49"/>
    <p:sldId id="309" r:id="rId50"/>
    <p:sldId id="332" r:id="rId51"/>
    <p:sldId id="291" r:id="rId52"/>
    <p:sldId id="265" r:id="rId53"/>
    <p:sldId id="324" r:id="rId54"/>
    <p:sldId id="293" r:id="rId55"/>
    <p:sldId id="292" r:id="rId56"/>
    <p:sldId id="267" r:id="rId57"/>
    <p:sldId id="333" r:id="rId58"/>
    <p:sldId id="294" r:id="rId59"/>
    <p:sldId id="266" r:id="rId60"/>
    <p:sldId id="334" r:id="rId61"/>
    <p:sldId id="317" r:id="rId62"/>
    <p:sldId id="297" r:id="rId63"/>
    <p:sldId id="296" r:id="rId64"/>
    <p:sldId id="310" r:id="rId65"/>
    <p:sldId id="298" r:id="rId66"/>
    <p:sldId id="299" r:id="rId67"/>
    <p:sldId id="335" r:id="rId68"/>
    <p:sldId id="314" r:id="rId69"/>
    <p:sldId id="295" r:id="rId70"/>
    <p:sldId id="268" r:id="rId71"/>
    <p:sldId id="311" r:id="rId72"/>
    <p:sldId id="300" r:id="rId73"/>
    <p:sldId id="269" r:id="rId74"/>
    <p:sldId id="315" r:id="rId75"/>
    <p:sldId id="316" r:id="rId76"/>
    <p:sldId id="336" r:id="rId77"/>
    <p:sldId id="302" r:id="rId78"/>
    <p:sldId id="301" r:id="rId79"/>
    <p:sldId id="312" r:id="rId80"/>
    <p:sldId id="313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9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0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3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24BA-DBEF-459B-8C44-77F6A41BB41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1635-C08B-479E-B939-7C3B9EA7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3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Chain Wear QI Plots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from </a:t>
            </a:r>
            <a:r>
              <a:rPr lang="en-US" dirty="0" err="1" smtClean="0"/>
              <a:t>Testkeys</a:t>
            </a:r>
            <a:r>
              <a:rPr lang="en-US" dirty="0" smtClean="0"/>
              <a:t> 113312, 113313, 113420, </a:t>
            </a:r>
            <a:r>
              <a:rPr lang="en-US" dirty="0" smtClean="0"/>
              <a:t>113422, 113827 </a:t>
            </a:r>
            <a:r>
              <a:rPr lang="en-US" dirty="0" smtClean="0"/>
              <a:t>and  113419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2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8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4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1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1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Charge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Values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49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1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6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Values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4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5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5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9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Back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67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31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6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36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0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6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1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Inlet Air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tests positive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08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1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22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27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78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85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0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Inlet Air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values positive </a:t>
            </a:r>
          </a:p>
        </p:txBody>
      </p:sp>
    </p:spTree>
    <p:extLst>
      <p:ext uri="{BB962C8B-B14F-4D97-AF65-F5344CB8AC3E}">
        <p14:creationId xmlns:p14="http://schemas.microsoft.com/office/powerpoint/2010/main" val="3224971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4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39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72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0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03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77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Coolant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tests positive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51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61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50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32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2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78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2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Coolant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results were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16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75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43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5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21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64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81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Gallery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values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833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56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30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300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36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2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175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values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25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26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752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4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85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62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622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Coolant Out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606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158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21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261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116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1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850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0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015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9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Values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8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76</Words>
  <Application>Microsoft Office PowerPoint</Application>
  <PresentationFormat>On-screen Show (4:3)</PresentationFormat>
  <Paragraphs>25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Chain Wear QI Plots</vt:lpstr>
      <vt:lpstr>Humidity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Lambda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 Charge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Exhaust Back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Inlet Air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Inlet Air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Coolant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Coolant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Oil Gallery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Coolant Out Temperature</vt:lpstr>
      <vt:lpstr>PowerPoint Presentation</vt:lpstr>
      <vt:lpstr>Speed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Chain Wear QI Plots</dc:title>
  <dc:creator>Rich Grundza</dc:creator>
  <cp:lastModifiedBy>Rich Grundza</cp:lastModifiedBy>
  <cp:revision>13</cp:revision>
  <dcterms:created xsi:type="dcterms:W3CDTF">2016-01-28T14:48:57Z</dcterms:created>
  <dcterms:modified xsi:type="dcterms:W3CDTF">2016-02-29T23:14:33Z</dcterms:modified>
</cp:coreProperties>
</file>