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43" r:id="rId2"/>
    <p:sldId id="44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442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</p:sldIdLst>
  <p:sldSz cx="12192000" cy="6858000"/>
  <p:notesSz cx="6858000" cy="9144000"/>
  <p:photoAlbum layout="1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PI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50800"/>
            <a:ext cx="12192000" cy="1193800"/>
          </a:xfrm>
          <a:prstGeom prst="rect">
            <a:avLst/>
          </a:prstGeom>
          <a:solidFill>
            <a:srgbClr val="6D6E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3831"/>
          <a:stretch>
            <a:fillRect/>
          </a:stretch>
        </p:blipFill>
        <p:spPr bwMode="auto">
          <a:xfrm>
            <a:off x="10972800" y="144464"/>
            <a:ext cx="914400" cy="8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2"/>
          <p:cNvSpPr txBox="1">
            <a:spLocks noChangeArrowheads="1"/>
          </p:cNvSpPr>
          <p:nvPr/>
        </p:nvSpPr>
        <p:spPr bwMode="auto">
          <a:xfrm>
            <a:off x="-101599" y="6570133"/>
            <a:ext cx="5884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baseline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63C11-9072-4260-9831-4AB1F0F081F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1600" y="1219200"/>
            <a:ext cx="11988800" cy="510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8159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8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47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04800" y="4648200"/>
            <a:ext cx="11582400" cy="579438"/>
          </a:xfrm>
        </p:spPr>
        <p:txBody>
          <a:bodyPr>
            <a:normAutofit/>
          </a:bodyPr>
          <a:lstStyle>
            <a:lvl1pPr algn="ctr">
              <a:defRPr sz="2800" baseline="0"/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242719"/>
            <a:ext cx="11582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5791200"/>
            <a:ext cx="115824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6" name="Picture 5" descr="Lubrizol_CMY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33" y="6441632"/>
            <a:ext cx="1499667" cy="34016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08001" y="6629400"/>
            <a:ext cx="72707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600" dirty="0">
                <a:solidFill>
                  <a:srgbClr val="6D6E71"/>
                </a:solidFill>
              </a:rPr>
              <a:t>© 2016 The Lubrizol Corporation,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8820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1" y="6629400"/>
            <a:ext cx="72707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dirty="0">
                <a:solidFill>
                  <a:srgbClr val="6D6E71"/>
                </a:solidFill>
              </a:rPr>
              <a:t>© 2016 The Lubrizol Corporation, all rights reserved. </a:t>
            </a:r>
          </a:p>
        </p:txBody>
      </p:sp>
      <p:pic>
        <p:nvPicPr>
          <p:cNvPr id="6" name="Picture 5" descr="Lubrizol_CMY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33" y="6441632"/>
            <a:ext cx="1499667" cy="3401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50800"/>
            <a:ext cx="12192000" cy="1193800"/>
          </a:xfrm>
          <a:prstGeom prst="rect">
            <a:avLst/>
          </a:prstGeom>
          <a:solidFill>
            <a:srgbClr val="6D6E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3831"/>
          <a:stretch>
            <a:fillRect/>
          </a:stretch>
        </p:blipFill>
        <p:spPr bwMode="auto">
          <a:xfrm>
            <a:off x="10972800" y="144464"/>
            <a:ext cx="914400" cy="8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73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Wear Precision Matrix Operational Data Plots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52600" y="5237516"/>
            <a:ext cx="8686800" cy="533400"/>
          </a:xfrm>
        </p:spPr>
        <p:txBody>
          <a:bodyPr>
            <a:noAutofit/>
          </a:bodyPr>
          <a:lstStyle/>
          <a:p>
            <a:r>
              <a:rPr lang="en-US" sz="1800" b="0" dirty="0"/>
              <a:t>Kevin O’Malley</a:t>
            </a:r>
          </a:p>
          <a:p>
            <a:r>
              <a:rPr lang="en-US" sz="1800" b="0" dirty="0"/>
              <a:t>The Lubrizol Corporation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752600" y="5905500"/>
            <a:ext cx="8686800" cy="381000"/>
          </a:xfrm>
        </p:spPr>
        <p:txBody>
          <a:bodyPr/>
          <a:lstStyle/>
          <a:p>
            <a:r>
              <a:rPr lang="en-US" dirty="0"/>
              <a:t>September 16, 2016</a:t>
            </a:r>
          </a:p>
        </p:txBody>
      </p:sp>
    </p:spTree>
    <p:extLst>
      <p:ext uri="{BB962C8B-B14F-4D97-AF65-F5344CB8AC3E}">
        <p14:creationId xmlns:p14="http://schemas.microsoft.com/office/powerpoint/2010/main" val="164053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6670"/>
            <a:ext cx="3460961" cy="2512832"/>
          </a:xfrm>
          <a:prstGeom prst="rect">
            <a:avLst/>
          </a:prstGeom>
        </p:spPr>
      </p:pic>
      <p:pic>
        <p:nvPicPr>
          <p:cNvPr id="2" name="Picture 1" descr="Absolute Throttle Position, % aPH2-1 All_Oil_CycleTim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83" y="793102"/>
            <a:ext cx="733425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099" y="4283862"/>
            <a:ext cx="181920" cy="1706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2148" y="3877478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6018" y="4956927"/>
            <a:ext cx="2519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  <a:p>
            <a:r>
              <a:rPr lang="en-US" sz="1600" dirty="0"/>
              <a:t>If yes, please resize box to indicate which data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58008" y="5205616"/>
            <a:ext cx="1595776" cy="120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772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233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154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145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773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532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446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474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572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472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20" y="778397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97" y="2318452"/>
            <a:ext cx="4081463" cy="355648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013995" y="4629873"/>
            <a:ext cx="6412375" cy="4861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0309" y="2318452"/>
            <a:ext cx="138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031" y="4941474"/>
            <a:ext cx="20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296736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4" y="657808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08" y="531845"/>
            <a:ext cx="3316647" cy="237454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928188" y="1987420"/>
            <a:ext cx="1492898" cy="2416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21255" y="1035697"/>
            <a:ext cx="3100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agreed to remove these if they are zero.  They are all zero and will be deleted from analysis data file.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60" y="3475247"/>
            <a:ext cx="4389180" cy="3172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3323" y="3625551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1255" y="566602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53747" y="4693298"/>
            <a:ext cx="2236936" cy="1896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4099" y="4394215"/>
            <a:ext cx="2539648" cy="1706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6018" y="4956927"/>
            <a:ext cx="2519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  <a:p>
            <a:r>
              <a:rPr lang="en-US" sz="1600" dirty="0"/>
              <a:t>If yes, please resize box to indicate which data</a:t>
            </a:r>
          </a:p>
        </p:txBody>
      </p:sp>
    </p:spTree>
    <p:extLst>
      <p:ext uri="{BB962C8B-B14F-4D97-AF65-F5344CB8AC3E}">
        <p14:creationId xmlns:p14="http://schemas.microsoft.com/office/powerpoint/2010/main" val="8484939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466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987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55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022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925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66" y="604777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95008" y="2870522"/>
            <a:ext cx="1496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 point in cycle 32 with pressure = 7550</a:t>
            </a:r>
          </a:p>
          <a:p>
            <a:r>
              <a:rPr lang="en-US" sz="1400" dirty="0"/>
              <a:t>Remove?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150997" y="2176041"/>
            <a:ext cx="682907" cy="6944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4494"/>
            <a:ext cx="4745545" cy="413668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488557" y="4398380"/>
            <a:ext cx="3067291" cy="1620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58455" y="1755478"/>
            <a:ext cx="1725251" cy="199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639028" y="1954495"/>
            <a:ext cx="2801036" cy="16880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16820" y="4907666"/>
            <a:ext cx="18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25798680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92" y="604777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14" y="1990846"/>
            <a:ext cx="4296478" cy="3747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510" y="1504709"/>
            <a:ext cx="26178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754776" y="1770927"/>
            <a:ext cx="3773346" cy="2777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65887" y="4540699"/>
            <a:ext cx="18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12717059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32" y="917294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16903" y="3229625"/>
            <a:ext cx="1875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 values are 89630 (found in cycles 40, 41, 42)</a:t>
            </a:r>
          </a:p>
          <a:p>
            <a:r>
              <a:rPr lang="en-US" sz="1600" dirty="0"/>
              <a:t>Remove?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477246" y="3148314"/>
            <a:ext cx="3090440" cy="1388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8" y="2257064"/>
            <a:ext cx="4124624" cy="357157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068131" y="4502552"/>
            <a:ext cx="3223581" cy="294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84725" y="2058048"/>
            <a:ext cx="1678927" cy="199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39028" y="2257064"/>
            <a:ext cx="2696901" cy="13854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48518" y="4797603"/>
            <a:ext cx="18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26229230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51" y="54401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16903" y="3229625"/>
            <a:ext cx="1875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 values are 89610 (found in cycle 2)</a:t>
            </a:r>
          </a:p>
          <a:p>
            <a:r>
              <a:rPr lang="en-US" sz="1600" dirty="0"/>
              <a:t>Remove?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454096" y="2893671"/>
            <a:ext cx="3113590" cy="3935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8638"/>
            <a:ext cx="4328763" cy="376177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222951" y="1652815"/>
            <a:ext cx="2095804" cy="12408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4519" y="3398902"/>
            <a:ext cx="18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1441" y="1409747"/>
            <a:ext cx="2617849" cy="486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1065" y="5073663"/>
            <a:ext cx="187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3 &amp; 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6609" y="3194901"/>
            <a:ext cx="187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39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858947" y="3509494"/>
            <a:ext cx="104172" cy="5171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5720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0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24" y="685799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69" y="1754155"/>
            <a:ext cx="4353355" cy="3177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8009" y="1843404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39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974841" y="2009856"/>
            <a:ext cx="2721331" cy="13243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35601" y="3250535"/>
            <a:ext cx="3347149" cy="369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55576" y="3589884"/>
            <a:ext cx="25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4957588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873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5550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490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0747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1516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03" y="616352"/>
            <a:ext cx="7334250" cy="54864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159889" y="3854370"/>
            <a:ext cx="2639027" cy="3125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1640" y="3566721"/>
            <a:ext cx="2083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occurrence in cycle 47 where humidity = 0.</a:t>
            </a:r>
          </a:p>
          <a:p>
            <a:r>
              <a:rPr lang="en-US" dirty="0"/>
              <a:t>Erroneous?</a:t>
            </a:r>
          </a:p>
        </p:txBody>
      </p:sp>
    </p:spTree>
    <p:extLst>
      <p:ext uri="{BB962C8B-B14F-4D97-AF65-F5344CB8AC3E}">
        <p14:creationId xmlns:p14="http://schemas.microsoft.com/office/powerpoint/2010/main" val="202138464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847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82" y="720524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90845"/>
            <a:ext cx="4399723" cy="384279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171463" y="4386805"/>
            <a:ext cx="1701479" cy="5208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69580" y="2233914"/>
            <a:ext cx="381964" cy="231493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56797" y="3391382"/>
            <a:ext cx="198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Remove???</a:t>
            </a:r>
          </a:p>
        </p:txBody>
      </p:sp>
    </p:spTree>
    <p:extLst>
      <p:ext uri="{BB962C8B-B14F-4D97-AF65-F5344CB8AC3E}">
        <p14:creationId xmlns:p14="http://schemas.microsoft.com/office/powerpoint/2010/main" val="12558928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0715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9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33" y="611155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20" y="2547220"/>
            <a:ext cx="3824968" cy="2738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4709" y="3016315"/>
            <a:ext cx="3100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agreed to remove these if they are zero.  They are all zero and will be deleted from analysis data file.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4709" y="2547220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77478" y="3890865"/>
            <a:ext cx="1166326" cy="522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3582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407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08" y="627926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87" y="2558005"/>
            <a:ext cx="2870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occurrences in cycle 1 where pressure = -2.323</a:t>
            </a:r>
          </a:p>
          <a:p>
            <a:r>
              <a:rPr lang="en-US" dirty="0"/>
              <a:t>Remove?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71463" y="2939970"/>
            <a:ext cx="2847372" cy="2893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18968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420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348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2562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47" y="616352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2744" y="1562583"/>
            <a:ext cx="2324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49 has lower temperature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29337" y="1805651"/>
            <a:ext cx="1956121" cy="925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63124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887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47" y="616352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88" y="1562583"/>
            <a:ext cx="2984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half of Cycle 49 has lower temperature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29337" y="1805651"/>
            <a:ext cx="1956121" cy="925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74380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9312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25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69" y="685800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82" y="3013885"/>
            <a:ext cx="4382070" cy="3158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6088" y="3244334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07789" y="4593042"/>
            <a:ext cx="1166326" cy="522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70384" y="3760236"/>
            <a:ext cx="335902" cy="1996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1634" y="4593042"/>
            <a:ext cx="2519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  <a:p>
            <a:r>
              <a:rPr lang="en-US" sz="1600" dirty="0"/>
              <a:t>If yes, please resize box to indicate which data</a:t>
            </a:r>
          </a:p>
        </p:txBody>
      </p:sp>
    </p:spTree>
    <p:extLst>
      <p:ext uri="{BB962C8B-B14F-4D97-AF65-F5344CB8AC3E}">
        <p14:creationId xmlns:p14="http://schemas.microsoft.com/office/powerpoint/2010/main" val="346368249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394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65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3292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8430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231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4568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8352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5992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46" y="639501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5027" y="2152892"/>
            <a:ext cx="204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39: Pressure = 53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870522" y="1979271"/>
            <a:ext cx="2882096" cy="416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52530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3973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16" y="685800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4" y="2575428"/>
            <a:ext cx="4165782" cy="359677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039565" y="5092861"/>
            <a:ext cx="1250065" cy="173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56122" y="3275635"/>
            <a:ext cx="180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</p:spTree>
    <p:extLst>
      <p:ext uri="{BB962C8B-B14F-4D97-AF65-F5344CB8AC3E}">
        <p14:creationId xmlns:p14="http://schemas.microsoft.com/office/powerpoint/2010/main" val="379008058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002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5646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4470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239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9188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8734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702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89" y="581628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09" y="1956122"/>
            <a:ext cx="4555646" cy="392767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240911" y="4826643"/>
            <a:ext cx="2152892" cy="3472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31626" y="4457311"/>
            <a:ext cx="147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</p:spTree>
    <p:extLst>
      <p:ext uri="{BB962C8B-B14F-4D97-AF65-F5344CB8AC3E}">
        <p14:creationId xmlns:p14="http://schemas.microsoft.com/office/powerpoint/2010/main" val="47749561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62" y="570053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48" y="2245489"/>
            <a:ext cx="4727832" cy="4149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5976" y="2245489"/>
            <a:ext cx="184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102015" y="5058137"/>
            <a:ext cx="2314937" cy="5671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674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0315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175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690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0441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0944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3742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42" y="697375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8" y="2118166"/>
            <a:ext cx="4537934" cy="393515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986268" y="3240911"/>
            <a:ext cx="5092861" cy="8448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79676" y="2230777"/>
            <a:ext cx="13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</p:spTree>
    <p:extLst>
      <p:ext uri="{BB962C8B-B14F-4D97-AF65-F5344CB8AC3E}">
        <p14:creationId xmlns:p14="http://schemas.microsoft.com/office/powerpoint/2010/main" val="393074227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67" y="627926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0" y="2391964"/>
            <a:ext cx="4285044" cy="372236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588152" y="4224759"/>
            <a:ext cx="1794076" cy="972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56427" y="3578428"/>
            <a:ext cx="151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 ramp</a:t>
            </a:r>
          </a:p>
        </p:txBody>
      </p:sp>
    </p:spTree>
    <p:extLst>
      <p:ext uri="{BB962C8B-B14F-4D97-AF65-F5344CB8AC3E}">
        <p14:creationId xmlns:p14="http://schemas.microsoft.com/office/powerpoint/2010/main" val="241060259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546904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2973"/>
            <a:ext cx="4860093" cy="42333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495554" y="4560425"/>
            <a:ext cx="2071869" cy="393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19109" y="4224759"/>
            <a:ext cx="170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</p:spTree>
    <p:extLst>
      <p:ext uri="{BB962C8B-B14F-4D97-AF65-F5344CB8AC3E}">
        <p14:creationId xmlns:p14="http://schemas.microsoft.com/office/powerpoint/2010/main" val="263992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3450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6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3792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89" y="581628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2339"/>
            <a:ext cx="4639962" cy="403956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893671" y="4421529"/>
            <a:ext cx="2152891" cy="6481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99190" y="4051139"/>
            <a:ext cx="1041721" cy="37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</p:spTree>
    <p:extLst>
      <p:ext uri="{BB962C8B-B14F-4D97-AF65-F5344CB8AC3E}">
        <p14:creationId xmlns:p14="http://schemas.microsoft.com/office/powerpoint/2010/main" val="404854173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1438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6674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6368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13" y="685800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6" y="1655180"/>
            <a:ext cx="4663343" cy="407675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738623" y="4595149"/>
            <a:ext cx="1805650" cy="6134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50603" y="4409954"/>
            <a:ext cx="120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</p:spTree>
    <p:extLst>
      <p:ext uri="{BB962C8B-B14F-4D97-AF65-F5344CB8AC3E}">
        <p14:creationId xmlns:p14="http://schemas.microsoft.com/office/powerpoint/2010/main" val="290975726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57" y="662651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6367"/>
            <a:ext cx="4635180" cy="407263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622876" y="3877519"/>
            <a:ext cx="1643605" cy="10301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31625" y="3345084"/>
            <a:ext cx="1354238" cy="38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</p:spTree>
    <p:extLst>
      <p:ext uri="{BB962C8B-B14F-4D97-AF65-F5344CB8AC3E}">
        <p14:creationId xmlns:p14="http://schemas.microsoft.com/office/powerpoint/2010/main" val="125952850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2961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62" y="720524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20" y="2013995"/>
            <a:ext cx="4584753" cy="399652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912243" y="4988689"/>
            <a:ext cx="1400537" cy="2314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2825" y="2013995"/>
            <a:ext cx="111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2</a:t>
            </a:r>
          </a:p>
        </p:txBody>
      </p:sp>
    </p:spTree>
    <p:extLst>
      <p:ext uri="{BB962C8B-B14F-4D97-AF65-F5344CB8AC3E}">
        <p14:creationId xmlns:p14="http://schemas.microsoft.com/office/powerpoint/2010/main" val="78110180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62" y="674225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27815"/>
            <a:ext cx="4479403" cy="3893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3215" y="4398380"/>
            <a:ext cx="167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>
            <a:off x="2112380" y="4398380"/>
            <a:ext cx="3223549" cy="925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25919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78" y="546903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046" y="4803493"/>
            <a:ext cx="2002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 occurrence  in cycle 8 where pressure = 3.10075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28800" y="3808071"/>
            <a:ext cx="1794076" cy="12037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543" y="2673752"/>
            <a:ext cx="4309002" cy="37710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30673" y="3599727"/>
            <a:ext cx="335666" cy="262745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98238" y="4687747"/>
            <a:ext cx="143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53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3130" y="3611602"/>
            <a:ext cx="584099" cy="262745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97491" y="4544121"/>
            <a:ext cx="143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54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76709" y="4224759"/>
            <a:ext cx="2020782" cy="462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924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6976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3630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70" y="674225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321" y="3842794"/>
            <a:ext cx="3171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occurrence in cycle 47 where pressure = 14.77086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159889" y="3946967"/>
            <a:ext cx="2060293" cy="3125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34159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9776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28" y="824696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5104" y="2858947"/>
            <a:ext cx="295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occurrence in cycle 32 where value = 37.2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933235" y="2777924"/>
            <a:ext cx="1956122" cy="4745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93390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39" y="2754775"/>
            <a:ext cx="130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39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93134" y="1747777"/>
            <a:ext cx="3240912" cy="1157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9013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739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5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0605" y="1878935"/>
            <a:ext cx="6027576" cy="211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00605" y="2516527"/>
            <a:ext cx="6027576" cy="211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00605" y="5076225"/>
            <a:ext cx="1912775" cy="176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928" y="2230016"/>
            <a:ext cx="1856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84784" y="2090057"/>
            <a:ext cx="1203649" cy="4264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59429" y="2659224"/>
            <a:ext cx="1063689" cy="68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35494" y="3125755"/>
            <a:ext cx="1287624" cy="19504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533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46" y="1365813"/>
            <a:ext cx="115052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Four plots are shown for each operational parameter (one for each phase: PH1, PH2, PH1-2 and PH2-1)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help identify whether erroneous data exist, additional plots are shown where “odd” data appear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does not imply that these are the only occurrences of “odd”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During a task force call on 9-15-16 the group decided that each lab would review these plots to identify which, if any, of these “odd” data are erroneous and should be removed from data files.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046" y="138896"/>
            <a:ext cx="5150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349654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4051" y="2948845"/>
            <a:ext cx="1324946" cy="176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927" y="2230016"/>
            <a:ext cx="2015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735494" y="3051110"/>
            <a:ext cx="2603241" cy="74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167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605" y="1878935"/>
            <a:ext cx="6027576" cy="211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00605" y="2516527"/>
            <a:ext cx="6027576" cy="211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00605" y="5076225"/>
            <a:ext cx="1912775" cy="176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928" y="2230016"/>
            <a:ext cx="1856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84784" y="2090057"/>
            <a:ext cx="1203649" cy="4264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959429" y="2659224"/>
            <a:ext cx="1063689" cy="68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35494" y="3125755"/>
            <a:ext cx="1287624" cy="19504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345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06" y="611155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1273" y="1835952"/>
            <a:ext cx="6027576" cy="211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00605" y="2516527"/>
            <a:ext cx="6027576" cy="211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3911" y="5216184"/>
            <a:ext cx="1912775" cy="176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928" y="2230016"/>
            <a:ext cx="1856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84784" y="1984496"/>
            <a:ext cx="1138334" cy="532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959429" y="2659224"/>
            <a:ext cx="1063689" cy="68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35494" y="3125755"/>
            <a:ext cx="1287624" cy="19504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943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33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74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88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59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1780" y="2703140"/>
            <a:ext cx="2771191" cy="6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928" y="2230016"/>
            <a:ext cx="1856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97030" y="2914262"/>
            <a:ext cx="1144750" cy="192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516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4458" y="2759124"/>
            <a:ext cx="2743200" cy="6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605" y="2286000"/>
            <a:ext cx="1838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59707" y="2970246"/>
            <a:ext cx="1144750" cy="192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07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1780" y="2703140"/>
            <a:ext cx="2771191" cy="6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928" y="2230016"/>
            <a:ext cx="1856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97030" y="2914262"/>
            <a:ext cx="1144750" cy="192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54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882" y="3319949"/>
            <a:ext cx="3341855" cy="2889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9" y="4077477"/>
            <a:ext cx="2611480" cy="22689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959012" y="2313992"/>
            <a:ext cx="2113544" cy="1371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14197" y="4371392"/>
            <a:ext cx="139959" cy="18008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8683" y="4197124"/>
            <a:ext cx="12354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  <a:p>
            <a:endParaRPr lang="en-US" dirty="0"/>
          </a:p>
          <a:p>
            <a:r>
              <a:rPr lang="en-US" dirty="0"/>
              <a:t>Remove?</a:t>
            </a:r>
          </a:p>
          <a:p>
            <a:r>
              <a:rPr lang="en-US" sz="1400" dirty="0"/>
              <a:t>If yes, please resize box to indicate which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72556" y="3569133"/>
            <a:ext cx="139959" cy="191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23062" y="3244334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72679" y="3664685"/>
            <a:ext cx="12354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  <a:p>
            <a:r>
              <a:rPr lang="en-US" sz="1400" dirty="0"/>
              <a:t>If yes, please resize box to indicate which data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024743" y="5075853"/>
            <a:ext cx="1026367" cy="9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976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6465" y="2749793"/>
            <a:ext cx="2771191" cy="6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6613" y="2276669"/>
            <a:ext cx="1856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31715" y="2960915"/>
            <a:ext cx="1144750" cy="192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986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3316" y="4289344"/>
            <a:ext cx="373224" cy="3013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10736" y="3834882"/>
            <a:ext cx="1856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187487" y="4397744"/>
            <a:ext cx="1573958" cy="422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421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55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2834" y="3794821"/>
            <a:ext cx="373224" cy="1895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2085" y="2915937"/>
            <a:ext cx="1856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 agreed to remove. These data will be removed from analysis data file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08718" y="3694922"/>
            <a:ext cx="1996751" cy="196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158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31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9" y="788437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364" y="824558"/>
            <a:ext cx="3764729" cy="2707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34592" y="824558"/>
            <a:ext cx="97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364" y="3681121"/>
            <a:ext cx="3764729" cy="2702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08663" y="4870122"/>
            <a:ext cx="97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1616" y="4525701"/>
            <a:ext cx="97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38175" y="5219275"/>
            <a:ext cx="97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8689" y="4056413"/>
            <a:ext cx="3191351" cy="778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223709" y="3750393"/>
            <a:ext cx="1756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  <a:p>
            <a:r>
              <a:rPr lang="en-US" sz="1400" dirty="0"/>
              <a:t>If yes, please resize box to indicate which </a:t>
            </a:r>
            <a:r>
              <a:rPr lang="en-US" sz="1400" dirty="0" err="1"/>
              <a:t>datac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098689" y="5141348"/>
            <a:ext cx="335903" cy="2556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807202" y="4885699"/>
            <a:ext cx="482838" cy="945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12623" y="1460234"/>
            <a:ext cx="1756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  <a:p>
            <a:r>
              <a:rPr lang="en-US" sz="1400" dirty="0"/>
              <a:t>If yes, please resize box to indicate which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78888" y="1193889"/>
            <a:ext cx="1011152" cy="1935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39951" y="1577836"/>
            <a:ext cx="5337110" cy="689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36906" y="1577836"/>
            <a:ext cx="2677886" cy="2768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00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47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18" y="629816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91" y="2901821"/>
            <a:ext cx="3084551" cy="220620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107094" y="3806890"/>
            <a:ext cx="1175657" cy="1306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66833" y="4655975"/>
            <a:ext cx="1040261" cy="216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0017" y="5108024"/>
            <a:ext cx="1756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TF agreed to remove. These data will be removed from analysis data file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192" y="2901821"/>
            <a:ext cx="97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6</a:t>
            </a:r>
          </a:p>
        </p:txBody>
      </p:sp>
    </p:spTree>
    <p:extLst>
      <p:ext uri="{BB962C8B-B14F-4D97-AF65-F5344CB8AC3E}">
        <p14:creationId xmlns:p14="http://schemas.microsoft.com/office/powerpoint/2010/main" val="3278286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61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7" y="648478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51" y="3778897"/>
            <a:ext cx="3448510" cy="2477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234" y="5598366"/>
            <a:ext cx="2304660" cy="223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522" y="3862874"/>
            <a:ext cx="97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3096" y="5229034"/>
            <a:ext cx="175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780522" y="4460033"/>
            <a:ext cx="2715209" cy="1007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24131" y="1537217"/>
            <a:ext cx="1371600" cy="11033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55227" y="1798479"/>
            <a:ext cx="175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290357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707" y="3554963"/>
            <a:ext cx="3021537" cy="21928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449077" y="2057400"/>
            <a:ext cx="4342335" cy="1842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586617" y="4627578"/>
            <a:ext cx="2207277" cy="191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40369" y="3592286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56597" y="4205484"/>
            <a:ext cx="25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3210839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7764" y="1574539"/>
            <a:ext cx="1371600" cy="11033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28860" y="1835801"/>
            <a:ext cx="175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1546603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102" y="1406589"/>
            <a:ext cx="1371600" cy="11033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10198" y="1667851"/>
            <a:ext cx="175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1629040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8433" y="1415919"/>
            <a:ext cx="1371600" cy="13552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19529" y="1677181"/>
            <a:ext cx="175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843931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1" y="723122"/>
            <a:ext cx="7334250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485" y="3032448"/>
            <a:ext cx="4107234" cy="292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508" y="3582954"/>
            <a:ext cx="340464" cy="298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98972" y="3582954"/>
            <a:ext cx="1756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TF agreed to remove. This data will be removed from analysis data file</a:t>
            </a:r>
          </a:p>
        </p:txBody>
      </p:sp>
      <p:cxnSp>
        <p:nvCxnSpPr>
          <p:cNvPr id="7" name="Straight Arrow Connector 6"/>
          <p:cNvCxnSpPr>
            <a:stCxn id="3" idx="1"/>
          </p:cNvCxnSpPr>
          <p:nvPr/>
        </p:nvCxnSpPr>
        <p:spPr>
          <a:xfrm flipH="1" flipV="1">
            <a:off x="5617029" y="2360645"/>
            <a:ext cx="2141479" cy="1371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359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98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629817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82" y="2839579"/>
            <a:ext cx="3470210" cy="249276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760237" y="3890865"/>
            <a:ext cx="1296955" cy="895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11139" y="4794208"/>
            <a:ext cx="949098" cy="298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14345" y="5351008"/>
            <a:ext cx="1756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TF agreed to remove. This data will be removed from analysis data file</a:t>
            </a:r>
          </a:p>
        </p:txBody>
      </p:sp>
    </p:spTree>
    <p:extLst>
      <p:ext uri="{BB962C8B-B14F-4D97-AF65-F5344CB8AC3E}">
        <p14:creationId xmlns:p14="http://schemas.microsoft.com/office/powerpoint/2010/main" val="3044181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41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43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88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15" y="891074"/>
            <a:ext cx="733425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639" y="3977906"/>
            <a:ext cx="3173985" cy="22731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161985" y="3480320"/>
            <a:ext cx="3238646" cy="2080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230826" y="5224311"/>
            <a:ext cx="1756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Remove?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0999" y="4036179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45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97143" y="5224310"/>
            <a:ext cx="2070472" cy="587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8" y="4276414"/>
            <a:ext cx="2724327" cy="197468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448095" y="5035347"/>
            <a:ext cx="901595" cy="791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6710" y="4758612"/>
            <a:ext cx="393059" cy="634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1402" y="4891434"/>
            <a:ext cx="25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272721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805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5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48" y="685800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8" y="4170784"/>
            <a:ext cx="3063483" cy="22167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634148" y="3996423"/>
            <a:ext cx="2189779" cy="18911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8197" y="4170784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3951" y="6124017"/>
            <a:ext cx="283551" cy="129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10103" y="5802868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554" y="3788228"/>
            <a:ext cx="3432446" cy="24916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034717" y="5518284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53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5141" y="5433536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54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80982" y="5887616"/>
            <a:ext cx="283551" cy="129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533827" y="5019156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95141" y="5185888"/>
            <a:ext cx="1019522" cy="8315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333861" y="4540116"/>
            <a:ext cx="2034074" cy="739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987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39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92" y="702515"/>
            <a:ext cx="733425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05" y="4068147"/>
            <a:ext cx="3633764" cy="259986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634148" y="3993502"/>
            <a:ext cx="2590995" cy="18941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8197" y="4170784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47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8334" y="6193164"/>
            <a:ext cx="283551" cy="129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1002" y="5953628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1297945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676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91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508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684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3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12" y="529683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" y="3905611"/>
            <a:ext cx="3119811" cy="2249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0673" y="3905611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197" y="5801748"/>
            <a:ext cx="283551" cy="129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2054" y="5489285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18371" y="1895707"/>
            <a:ext cx="1405053" cy="23792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951" y="3769718"/>
            <a:ext cx="3243428" cy="23322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85665" y="3758356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5270" y="4127688"/>
            <a:ext cx="450896" cy="17360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583071" y="4887219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694341" y="1895707"/>
            <a:ext cx="1973766" cy="28212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23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46" y="620486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41" y="2743200"/>
            <a:ext cx="3271376" cy="2790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9087" y="3238062"/>
            <a:ext cx="307909" cy="2127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6996" y="4133996"/>
            <a:ext cx="12354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  <a:p>
            <a:r>
              <a:rPr lang="en-US" sz="1400" dirty="0"/>
              <a:t>If yes, please resize box to indicate which data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119924" y="4534678"/>
            <a:ext cx="1200151" cy="727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62624" y="2743200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</p:spTree>
    <p:extLst>
      <p:ext uri="{BB962C8B-B14F-4D97-AF65-F5344CB8AC3E}">
        <p14:creationId xmlns:p14="http://schemas.microsoft.com/office/powerpoint/2010/main" val="2725766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973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965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2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690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281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532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8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36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840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4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247" y="3244334"/>
            <a:ext cx="3357977" cy="2442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9920"/>
            <a:ext cx="2740533" cy="199228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7959012" y="2313992"/>
            <a:ext cx="2113544" cy="1371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14197" y="5225143"/>
            <a:ext cx="167950" cy="690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1731" y="5084990"/>
            <a:ext cx="12354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  <a:p>
            <a:r>
              <a:rPr lang="en-US" sz="1400" dirty="0"/>
              <a:t>If yes, please resize box to indicate which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23062" y="3244334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72679" y="3664685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24743" y="5075853"/>
            <a:ext cx="1026367" cy="9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2272" y="4280238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44068" y="3739803"/>
            <a:ext cx="191614" cy="216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93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187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185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528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10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230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94" y="618893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72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107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42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343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246" y="2978798"/>
            <a:ext cx="3575843" cy="256358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5449077" y="2057400"/>
            <a:ext cx="4185747" cy="2165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326698" y="4223116"/>
            <a:ext cx="2625816" cy="160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916229" y="3112450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36516" y="3880402"/>
            <a:ext cx="25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34343786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58" y="518532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55" y="1650253"/>
            <a:ext cx="3613112" cy="260312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735659" y="1862254"/>
            <a:ext cx="3334214" cy="1048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8146" y="1650253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5353" y="2599753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13717648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14" y="674649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0253"/>
            <a:ext cx="4213373" cy="3034758"/>
          </a:xfrm>
          <a:prstGeom prst="rect">
            <a:avLst/>
          </a:prstGeom>
        </p:spPr>
      </p:pic>
      <p:cxnSp>
        <p:nvCxnSpPr>
          <p:cNvPr id="4" name="Straight Arrow Connector 3"/>
          <p:cNvCxnSpPr>
            <a:endCxn id="6" idx="3"/>
          </p:cNvCxnSpPr>
          <p:nvPr/>
        </p:nvCxnSpPr>
        <p:spPr>
          <a:xfrm flipH="1">
            <a:off x="3117985" y="2026087"/>
            <a:ext cx="3974191" cy="14322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63592" y="1862254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6670" y="3273632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23655502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58" y="674648"/>
            <a:ext cx="733425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96" y="1495478"/>
            <a:ext cx="4564430" cy="329738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3593244" y="2019585"/>
            <a:ext cx="3334214" cy="1048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38146" y="1650253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0236" y="2852224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</p:spTree>
    <p:extLst>
      <p:ext uri="{BB962C8B-B14F-4D97-AF65-F5344CB8AC3E}">
        <p14:creationId xmlns:p14="http://schemas.microsoft.com/office/powerpoint/2010/main" val="3516707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39" y="674649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630" y="3417849"/>
            <a:ext cx="3140191" cy="27432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8115067" y="2656192"/>
            <a:ext cx="1645047" cy="2251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300707" y="3417849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60114" y="5132436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32220" y="5501768"/>
            <a:ext cx="283552" cy="250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9565"/>
            <a:ext cx="2986909" cy="260271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164466" y="4907666"/>
            <a:ext cx="1087435" cy="8449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1830" y="3952213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237" y="5666800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23430" y="4881585"/>
            <a:ext cx="194605" cy="1600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972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123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77" y="732098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0" y="2623776"/>
            <a:ext cx="4125347" cy="359472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460830" y="5220182"/>
            <a:ext cx="1371524" cy="39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2249" y="2623776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5902" y="5536080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7217" y="5666800"/>
            <a:ext cx="218661" cy="254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217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47" y="662651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6900"/>
            <a:ext cx="4319084" cy="374248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1239781" y="5173884"/>
            <a:ext cx="3786447" cy="120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2249" y="2623776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918" y="5547655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918" y="3278360"/>
            <a:ext cx="272034" cy="2995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544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43" y="685800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30128"/>
            <a:ext cx="4500743" cy="391196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078866" y="4930815"/>
            <a:ext cx="2202006" cy="1517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2249" y="2623776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126" y="4837436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10062" y="4039565"/>
            <a:ext cx="306758" cy="20487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619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493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90" y="581627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8559"/>
            <a:ext cx="4398380" cy="383888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078866" y="4930815"/>
            <a:ext cx="2202006" cy="1517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2249" y="2623776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126" y="4837436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2968" y="5443009"/>
            <a:ext cx="329908" cy="413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75660" y="3030725"/>
            <a:ext cx="329908" cy="413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49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1" y="4099252"/>
            <a:ext cx="3102133" cy="2263159"/>
          </a:xfrm>
          <a:prstGeom prst="rect">
            <a:avLst/>
          </a:prstGeom>
        </p:spPr>
      </p:pic>
      <p:pic>
        <p:nvPicPr>
          <p:cNvPr id="2" name="Picture 1" descr="Absolute Throttle Position, % aPH2 All_Oil_TotalPhaseTim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67" y="620486"/>
            <a:ext cx="7334250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681" y="3140258"/>
            <a:ext cx="3087185" cy="22264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900150" y="1987420"/>
            <a:ext cx="3734674" cy="2235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544018" y="4222534"/>
            <a:ext cx="2625816" cy="160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55330" y="3140258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40783" y="3803620"/>
            <a:ext cx="25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0764" y="4468584"/>
            <a:ext cx="181921" cy="2519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3356" y="4248284"/>
            <a:ext cx="12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131" y="4726950"/>
            <a:ext cx="25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3425" y="5675343"/>
            <a:ext cx="349775" cy="352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349457" y="4813075"/>
            <a:ext cx="1077001" cy="98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6452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38" y="489030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07534"/>
            <a:ext cx="4749661" cy="413873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078866" y="4930815"/>
            <a:ext cx="2202006" cy="1517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7236" y="2407534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8592" y="4713249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236" y="3239055"/>
            <a:ext cx="233678" cy="30228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506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63" y="685800"/>
            <a:ext cx="7334250" cy="548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6355"/>
            <a:ext cx="2939580" cy="2569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977" y="3341982"/>
            <a:ext cx="3028751" cy="265639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653730" y="3906355"/>
            <a:ext cx="1701117" cy="12335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7631" y="3973370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5031" y="4746149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387" y="5082581"/>
            <a:ext cx="2264576" cy="403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12409" y="2001429"/>
            <a:ext cx="1842084" cy="300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380536" y="3244334"/>
            <a:ext cx="11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42213" y="5228078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12305" y="5228078"/>
            <a:ext cx="329908" cy="413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38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42" y="651076"/>
            <a:ext cx="73342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018"/>
            <a:ext cx="4392795" cy="38166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669175" y="3252486"/>
            <a:ext cx="1851949" cy="243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6964" y="3318636"/>
            <a:ext cx="307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not provided for PH1 or PH2 or other Lab D tests.</a:t>
            </a:r>
          </a:p>
          <a:p>
            <a:r>
              <a:rPr lang="en-US" dirty="0"/>
              <a:t>Remove all cycle 3 data?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608" y="2212087"/>
            <a:ext cx="140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 3</a:t>
            </a:r>
          </a:p>
        </p:txBody>
      </p:sp>
    </p:spTree>
    <p:extLst>
      <p:ext uri="{BB962C8B-B14F-4D97-AF65-F5344CB8AC3E}">
        <p14:creationId xmlns:p14="http://schemas.microsoft.com/office/powerpoint/2010/main" val="18208866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770" y="2847372"/>
            <a:ext cx="1990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not equal to 1 found in many cycles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967696" y="3287210"/>
            <a:ext cx="1192193" cy="231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4825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5" y="2461596"/>
            <a:ext cx="4574412" cy="3996835"/>
          </a:xfrm>
          <a:prstGeom prst="rect">
            <a:avLst/>
          </a:prstGeom>
        </p:spPr>
      </p:pic>
      <p:pic>
        <p:nvPicPr>
          <p:cNvPr id="2" name="Picture 1" descr="Equivalence Ratio (Lambda), unitless aPH2-1 All_Oil_CycleTim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49" y="630820"/>
            <a:ext cx="7334250" cy="54864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3669175" y="3252486"/>
            <a:ext cx="1851949" cy="243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14809" y="4684449"/>
            <a:ext cx="307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not provided for PH1 or PH2 or other Lab D tests.</a:t>
            </a:r>
          </a:p>
          <a:p>
            <a:r>
              <a:rPr lang="en-US" dirty="0"/>
              <a:t>Remove all cycle 3 data?</a:t>
            </a:r>
          </a:p>
        </p:txBody>
      </p:sp>
    </p:spTree>
    <p:extLst>
      <p:ext uri="{BB962C8B-B14F-4D97-AF65-F5344CB8AC3E}">
        <p14:creationId xmlns:p14="http://schemas.microsoft.com/office/powerpoint/2010/main" val="29265615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053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5543" y="3242089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5158" y="3334805"/>
            <a:ext cx="3172087" cy="183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920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455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6803" y="3244334"/>
            <a:ext cx="1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5159" y="3354413"/>
            <a:ext cx="915023" cy="199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6003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5791"/>
      </p:ext>
    </p:extLst>
  </p:cSld>
  <p:clrMapOvr>
    <a:masterClrMapping/>
  </p:clrMapOvr>
</p:sld>
</file>

<file path=ppt/theme/theme1.xml><?xml version="1.0" encoding="utf-8"?>
<a:theme xmlns:a="http://schemas.openxmlformats.org/drawingml/2006/main" name="PlotTheme">
  <a:themeElements>
    <a:clrScheme name="Custom 1">
      <a:dk1>
        <a:sysClr val="windowText" lastClr="000000"/>
      </a:dk1>
      <a:lt1>
        <a:sysClr val="window" lastClr="FFFFFF"/>
      </a:lt1>
      <a:dk2>
        <a:srgbClr val="6D6E71"/>
      </a:dk2>
      <a:lt2>
        <a:srgbClr val="BCBEC0"/>
      </a:lt2>
      <a:accent1>
        <a:srgbClr val="0068AD"/>
      </a:accent1>
      <a:accent2>
        <a:srgbClr val="CEDA00"/>
      </a:accent2>
      <a:accent3>
        <a:srgbClr val="4BACC6"/>
      </a:accent3>
      <a:accent4>
        <a:srgbClr val="EA7125"/>
      </a:accent4>
      <a:accent5>
        <a:srgbClr val="0079C1"/>
      </a:accent5>
      <a:accent6>
        <a:srgbClr val="BCBEC0"/>
      </a:accent6>
      <a:hlink>
        <a:srgbClr val="0085CF"/>
      </a:hlink>
      <a:folHlink>
        <a:srgbClr val="4040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otTheme" id="{F704BBBC-547A-4A74-8DC4-78397766A93D}" vid="{DC7C4CFA-BD12-4FD0-A5E8-9A773E75E4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PlotTheme</Template>
  <TotalTime>290</TotalTime>
  <Words>800</Words>
  <Application>Microsoft Office PowerPoint</Application>
  <PresentationFormat>Widescreen</PresentationFormat>
  <Paragraphs>163</Paragraphs>
  <Slides>186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89" baseType="lpstr">
      <vt:lpstr>Arial</vt:lpstr>
      <vt:lpstr>Wingdings</vt:lpstr>
      <vt:lpstr>PlotTheme</vt:lpstr>
      <vt:lpstr>Chain Wear Precision Matrix Operational Data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Cleaned CW Operational Data Subset of Plots</dc:title>
  <dc:creator>OMalley, Kevin</dc:creator>
  <cp:lastModifiedBy>OMalley, Kevin</cp:lastModifiedBy>
  <cp:revision>25</cp:revision>
  <dcterms:created xsi:type="dcterms:W3CDTF">2016-09-15T17:06:52Z</dcterms:created>
  <dcterms:modified xsi:type="dcterms:W3CDTF">2016-09-16T17:51:49Z</dcterms:modified>
</cp:coreProperties>
</file>