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6" r:id="rId19"/>
    <p:sldId id="272" r:id="rId20"/>
    <p:sldId id="297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3" r:id="rId41"/>
    <p:sldId id="294" r:id="rId42"/>
    <p:sldId id="29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 snapToGrid="0">
      <p:cViewPr>
        <p:scale>
          <a:sx n="120" d="100"/>
          <a:sy n="120" d="100"/>
        </p:scale>
        <p:origin x="-76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F28D5-D730-4C7E-A8FE-16B242928B9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7B68E-6C96-42CC-8E00-EDA9EC5E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8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7B68E-6C96-42CC-8E00-EDA9EC5E79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0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B5EA-B5B3-440D-8AE7-A937B3656095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428D-D840-4804-AAA3-5FF3CC7A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213D-B504-48BF-B466-A78F5A8EA26E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428D-D840-4804-AAA3-5FF3CC7A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6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CDBF-D298-49CC-B43E-7DD39D4926FA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428D-D840-4804-AAA3-5FF3CC7A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CC28-F5BF-4427-B813-9D5D32606B90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428D-D840-4804-AAA3-5FF3CC7A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7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75D4-A630-4677-9ACD-EB839E220B4A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428D-D840-4804-AAA3-5FF3CC7A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5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4D9C-DD08-4D1C-9D21-FBC2902802CF}" type="datetime1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428D-D840-4804-AAA3-5FF3CC7A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4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8707-C867-4C50-8BA4-7FB87B33C161}" type="datetime1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428D-D840-4804-AAA3-5FF3CC7A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B663-D36B-4AC9-9384-335CB6D98256}" type="datetime1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428D-D840-4804-AAA3-5FF3CC7A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6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549C-59B7-4190-83FD-CE7FF1264473}" type="datetime1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428D-D840-4804-AAA3-5FF3CC7A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5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E483-CC8F-490C-85D2-20AA534E17B4}" type="datetime1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428D-D840-4804-AAA3-5FF3CC7A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AADB-75DB-42F9-A64D-E4BB20578821}" type="datetime1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428D-D840-4804-AAA3-5FF3CC7A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3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0CFB-DFFB-41E3-A1ED-F8072E241731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7428D-D840-4804-AAA3-5FF3CC7A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Ford LSPI Prove Out Operational Data Plots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65995"/>
            <a:ext cx="6858000" cy="103268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11-17-15</a:t>
            </a:r>
          </a:p>
          <a:p>
            <a:r>
              <a:rPr lang="en-US" dirty="0" smtClean="0"/>
              <a:t>Kevin O’Malley</a:t>
            </a:r>
          </a:p>
          <a:p>
            <a:r>
              <a:rPr lang="en-US" dirty="0" smtClean="0"/>
              <a:t>The Lubrizol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39214"/>
            <a:ext cx="90487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1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09550"/>
            <a:ext cx="90106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6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163026"/>
            <a:ext cx="8982075" cy="6391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64896" y="2038711"/>
            <a:ext cx="1437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ZOOMED IN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242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39214"/>
            <a:ext cx="902017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4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855"/>
            <a:ext cx="9122384" cy="634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0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29689"/>
            <a:ext cx="902017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97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48739"/>
            <a:ext cx="901065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11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39214"/>
            <a:ext cx="90106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48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124926"/>
            <a:ext cx="90582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8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24926"/>
            <a:ext cx="90392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87" y="1051902"/>
            <a:ext cx="8699989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36 tests included</a:t>
            </a:r>
          </a:p>
          <a:p>
            <a:pPr lvl="1"/>
            <a:r>
              <a:rPr lang="en-US" dirty="0" smtClean="0"/>
              <a:t>16 IAR (2 stands; 8 tests per stand; 2 engine builds per stand)</a:t>
            </a:r>
          </a:p>
          <a:p>
            <a:pPr lvl="1"/>
            <a:r>
              <a:rPr lang="en-US" dirty="0" smtClean="0"/>
              <a:t>16 </a:t>
            </a:r>
            <a:r>
              <a:rPr lang="en-US" dirty="0" err="1" smtClean="0"/>
              <a:t>SwRI</a:t>
            </a:r>
            <a:r>
              <a:rPr lang="en-US" dirty="0" smtClean="0"/>
              <a:t> </a:t>
            </a:r>
            <a:r>
              <a:rPr lang="en-US" dirty="0"/>
              <a:t>(2 stands; 8 tests per stand; 2 engine builds per stand)</a:t>
            </a:r>
            <a:endParaRPr lang="en-US" dirty="0" smtClean="0"/>
          </a:p>
          <a:p>
            <a:pPr lvl="1"/>
            <a:r>
              <a:rPr lang="en-US" dirty="0" smtClean="0"/>
              <a:t>4 LZ (1 stand; 1 </a:t>
            </a:r>
            <a:r>
              <a:rPr lang="en-US" dirty="0"/>
              <a:t>engine </a:t>
            </a:r>
            <a:r>
              <a:rPr lang="en-US" dirty="0" smtClean="0"/>
              <a:t>build)</a:t>
            </a:r>
          </a:p>
          <a:p>
            <a:endParaRPr lang="en-US" sz="2400" dirty="0" smtClean="0"/>
          </a:p>
          <a:p>
            <a:r>
              <a:rPr lang="en-US" sz="2400" dirty="0" smtClean="0"/>
              <a:t>2 oils tested (low event oil and </a:t>
            </a:r>
            <a:r>
              <a:rPr lang="en-US" sz="2400" dirty="0"/>
              <a:t>h</a:t>
            </a:r>
            <a:r>
              <a:rPr lang="en-US" sz="2400" dirty="0" smtClean="0"/>
              <a:t>igh event oil)</a:t>
            </a:r>
          </a:p>
          <a:p>
            <a:pPr lvl="1"/>
            <a:r>
              <a:rPr lang="en-US" dirty="0" smtClean="0"/>
              <a:t>Each oil tested in duplicate within each stand-engine build combination</a:t>
            </a:r>
          </a:p>
          <a:p>
            <a:endParaRPr lang="en-US" sz="2400" dirty="0"/>
          </a:p>
          <a:p>
            <a:r>
              <a:rPr lang="en-US" sz="2400" dirty="0" smtClean="0"/>
              <a:t>Operational parameters are plotted versus cumulative time</a:t>
            </a:r>
          </a:p>
          <a:p>
            <a:pPr lvl="1"/>
            <a:r>
              <a:rPr lang="en-US" dirty="0" smtClean="0"/>
              <a:t>Cumulative time is a combination of time from valid iterations A, B, C, and D; time at start of iteration A = 0hrs</a:t>
            </a:r>
          </a:p>
          <a:p>
            <a:pPr lvl="1"/>
            <a:r>
              <a:rPr lang="en-US" dirty="0" smtClean="0"/>
              <a:t>Each </a:t>
            </a:r>
            <a:r>
              <a:rPr lang="en-US" dirty="0" err="1" smtClean="0"/>
              <a:t>RunID</a:t>
            </a:r>
            <a:r>
              <a:rPr lang="en-US" dirty="0" smtClean="0"/>
              <a:t>/Test # is plotted in a separate pane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428D-D840-4804-AAA3-5FF3CC7A8F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36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490"/>
            <a:ext cx="9116968" cy="60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03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129689"/>
            <a:ext cx="898207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62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24926"/>
            <a:ext cx="90392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25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34451"/>
            <a:ext cx="90297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20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20164"/>
            <a:ext cx="90487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79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129689"/>
            <a:ext cx="898207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65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0164"/>
            <a:ext cx="8991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89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48739"/>
            <a:ext cx="901065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97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29689"/>
            <a:ext cx="902017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49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43976"/>
            <a:ext cx="901065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5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63382"/>
            <a:ext cx="90011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90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29689"/>
            <a:ext cx="903922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33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39214"/>
            <a:ext cx="90106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7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200025"/>
            <a:ext cx="902017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41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34451"/>
            <a:ext cx="902017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41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34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20164"/>
            <a:ext cx="902017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75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35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29689"/>
            <a:ext cx="903922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7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36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34451"/>
            <a:ext cx="903922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8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37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01847"/>
            <a:ext cx="90678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59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38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29689"/>
            <a:ext cx="90487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03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39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34451"/>
            <a:ext cx="90297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3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39214"/>
            <a:ext cx="90487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05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40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34451"/>
            <a:ext cx="902017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35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41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80975"/>
            <a:ext cx="902017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03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3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139214"/>
            <a:ext cx="909637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4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48739"/>
            <a:ext cx="897255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5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3976"/>
            <a:ext cx="89916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9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39214"/>
            <a:ext cx="90297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1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FD7428D-D840-4804-AAA3-5FF3CC7A8F65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34451"/>
            <a:ext cx="897255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6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171</Words>
  <Application>Microsoft Office PowerPoint</Application>
  <PresentationFormat>On-screen Show (4:3)</PresentationFormat>
  <Paragraphs>60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Ford LSPI Prove Out Operational Data Plots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Lubrizol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Ford LSPI Prove Out Operational Data Plots</dc:title>
  <dc:creator>OMalley, Kevin</dc:creator>
  <cp:lastModifiedBy>Rich Grundza</cp:lastModifiedBy>
  <cp:revision>11</cp:revision>
  <dcterms:created xsi:type="dcterms:W3CDTF">2015-11-16T17:58:25Z</dcterms:created>
  <dcterms:modified xsi:type="dcterms:W3CDTF">2015-11-16T23:21:07Z</dcterms:modified>
</cp:coreProperties>
</file>