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AF9D-AA7B-4E10-8ED3-8BE9FF01899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AC6C-D812-46A6-9D62-14992424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0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AF9D-AA7B-4E10-8ED3-8BE9FF01899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AC6C-D812-46A6-9D62-14992424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AF9D-AA7B-4E10-8ED3-8BE9FF01899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AC6C-D812-46A6-9D62-14992424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AF9D-AA7B-4E10-8ED3-8BE9FF01899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AC6C-D812-46A6-9D62-14992424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AF9D-AA7B-4E10-8ED3-8BE9FF01899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AC6C-D812-46A6-9D62-14992424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8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AF9D-AA7B-4E10-8ED3-8BE9FF01899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AC6C-D812-46A6-9D62-14992424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2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AF9D-AA7B-4E10-8ED3-8BE9FF01899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AC6C-D812-46A6-9D62-14992424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9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AF9D-AA7B-4E10-8ED3-8BE9FF01899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AC6C-D812-46A6-9D62-14992424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8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AF9D-AA7B-4E10-8ED3-8BE9FF01899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AC6C-D812-46A6-9D62-14992424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4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AF9D-AA7B-4E10-8ED3-8BE9FF01899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AC6C-D812-46A6-9D62-14992424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3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AF9D-AA7B-4E10-8ED3-8BE9FF01899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AC6C-D812-46A6-9D62-14992424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CAF9D-AA7B-4E10-8ED3-8BE9FF01899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4AC6C-D812-46A6-9D62-14992424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3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179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572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92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68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743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928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49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75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754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684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Grundza</dc:creator>
  <cp:lastModifiedBy>Rich Grundza</cp:lastModifiedBy>
  <cp:revision>2</cp:revision>
  <dcterms:created xsi:type="dcterms:W3CDTF">2014-12-08T20:23:47Z</dcterms:created>
  <dcterms:modified xsi:type="dcterms:W3CDTF">2014-12-08T21:54:37Z</dcterms:modified>
</cp:coreProperties>
</file>