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5366-FD73-4E56-AD15-03C7EBC5336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C689-46F4-4D5F-BF2E-7A06E4D7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5366-FD73-4E56-AD15-03C7EBC5336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C689-46F4-4D5F-BF2E-7A06E4D7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5366-FD73-4E56-AD15-03C7EBC5336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C689-46F4-4D5F-BF2E-7A06E4D7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5366-FD73-4E56-AD15-03C7EBC5336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C689-46F4-4D5F-BF2E-7A06E4D7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4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5366-FD73-4E56-AD15-03C7EBC5336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C689-46F4-4D5F-BF2E-7A06E4D7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3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5366-FD73-4E56-AD15-03C7EBC5336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C689-46F4-4D5F-BF2E-7A06E4D7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6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5366-FD73-4E56-AD15-03C7EBC5336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C689-46F4-4D5F-BF2E-7A06E4D7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4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5366-FD73-4E56-AD15-03C7EBC5336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C689-46F4-4D5F-BF2E-7A06E4D7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0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5366-FD73-4E56-AD15-03C7EBC5336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C689-46F4-4D5F-BF2E-7A06E4D7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6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5366-FD73-4E56-AD15-03C7EBC5336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C689-46F4-4D5F-BF2E-7A06E4D7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1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5366-FD73-4E56-AD15-03C7EBC5336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C689-46F4-4D5F-BF2E-7A06E4D7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5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5366-FD73-4E56-AD15-03C7EBC5336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EC689-46F4-4D5F-BF2E-7A06E4D7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9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47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70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54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80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71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35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0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00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57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9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421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Grundza</dc:creator>
  <cp:lastModifiedBy>Rich Grundza</cp:lastModifiedBy>
  <cp:revision>7</cp:revision>
  <dcterms:created xsi:type="dcterms:W3CDTF">2015-03-26T19:06:00Z</dcterms:created>
  <dcterms:modified xsi:type="dcterms:W3CDTF">2015-03-27T12:44:52Z</dcterms:modified>
</cp:coreProperties>
</file>