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50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25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162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72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250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75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572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7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10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019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AF5E9-931B-49F5-9763-BF506A47BA9B}" type="datetimeFigureOut">
              <a:rPr lang="en-US" smtClean="0"/>
              <a:t>8/20/2015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6D440-7E87-44DD-A8A2-414353169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118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36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865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451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1381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285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154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3018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6192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581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8319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8505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206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168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578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873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786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Office PowerPoint</Application>
  <PresentationFormat>On-screen Show (4:3)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 Grundza</dc:creator>
  <cp:lastModifiedBy>Rich Grundza</cp:lastModifiedBy>
  <cp:revision>2</cp:revision>
  <dcterms:created xsi:type="dcterms:W3CDTF">2015-08-20T18:41:56Z</dcterms:created>
  <dcterms:modified xsi:type="dcterms:W3CDTF">2015-08-20T18:54:05Z</dcterms:modified>
</cp:coreProperties>
</file>