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4CD2-0DDF-43D2-B0B5-F1049C32BB6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6F9D-986F-4B93-90F1-9C43234E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8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2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8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0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55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2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7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90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8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7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9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9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84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2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10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7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5</cp:revision>
  <dcterms:created xsi:type="dcterms:W3CDTF">2015-08-07T18:45:26Z</dcterms:created>
  <dcterms:modified xsi:type="dcterms:W3CDTF">2015-11-02T23:47:31Z</dcterms:modified>
</cp:coreProperties>
</file>