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0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2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3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3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9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0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FF1A-EA89-4224-A700-6537023D3F7D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0244-4656-4D76-8435-FBB2A6DC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0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35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72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5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6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40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88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17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9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22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7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49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70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4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3</cp:revision>
  <dcterms:created xsi:type="dcterms:W3CDTF">2014-12-08T19:51:36Z</dcterms:created>
  <dcterms:modified xsi:type="dcterms:W3CDTF">2014-12-08T20:22:21Z</dcterms:modified>
</cp:coreProperties>
</file>