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3435-0F01-4DA3-AFEB-9F737B9A49D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BE8B-42BA-4490-A090-24F545B2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3435-0F01-4DA3-AFEB-9F737B9A49D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BE8B-42BA-4490-A090-24F545B2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5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3435-0F01-4DA3-AFEB-9F737B9A49D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BE8B-42BA-4490-A090-24F545B2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1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3435-0F01-4DA3-AFEB-9F737B9A49D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BE8B-42BA-4490-A090-24F545B2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5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3435-0F01-4DA3-AFEB-9F737B9A49D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BE8B-42BA-4490-A090-24F545B2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5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3435-0F01-4DA3-AFEB-9F737B9A49D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BE8B-42BA-4490-A090-24F545B2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0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3435-0F01-4DA3-AFEB-9F737B9A49D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BE8B-42BA-4490-A090-24F545B2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3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3435-0F01-4DA3-AFEB-9F737B9A49D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BE8B-42BA-4490-A090-24F545B2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5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3435-0F01-4DA3-AFEB-9F737B9A49D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BE8B-42BA-4490-A090-24F545B2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3435-0F01-4DA3-AFEB-9F737B9A49D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BE8B-42BA-4490-A090-24F545B2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3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3435-0F01-4DA3-AFEB-9F737B9A49D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BE8B-42BA-4490-A090-24F545B2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D3435-0F01-4DA3-AFEB-9F737B9A49D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ABE8B-42BA-4490-A090-24F545B2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153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162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22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48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10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57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106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2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49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39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8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72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05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41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93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685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6</cp:revision>
  <cp:lastPrinted>2015-05-11T14:20:20Z</cp:lastPrinted>
  <dcterms:created xsi:type="dcterms:W3CDTF">2015-03-26T18:13:53Z</dcterms:created>
  <dcterms:modified xsi:type="dcterms:W3CDTF">2015-05-11T19:38:17Z</dcterms:modified>
</cp:coreProperties>
</file>