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431" r:id="rId6"/>
    <p:sldId id="435" r:id="rId7"/>
    <p:sldId id="434" r:id="rId8"/>
    <p:sldId id="284" r:id="rId9"/>
    <p:sldId id="285" r:id="rId10"/>
    <p:sldId id="390" r:id="rId11"/>
    <p:sldId id="391" r:id="rId12"/>
    <p:sldId id="392" r:id="rId13"/>
    <p:sldId id="393" r:id="rId14"/>
    <p:sldId id="394" r:id="rId15"/>
    <p:sldId id="395" r:id="rId16"/>
    <p:sldId id="398" r:id="rId17"/>
    <p:sldId id="399" r:id="rId18"/>
    <p:sldId id="400" r:id="rId19"/>
    <p:sldId id="402" r:id="rId20"/>
    <p:sldId id="403" r:id="rId21"/>
    <p:sldId id="404" r:id="rId22"/>
    <p:sldId id="405" r:id="rId23"/>
    <p:sldId id="406" r:id="rId24"/>
    <p:sldId id="408" r:id="rId25"/>
    <p:sldId id="407" r:id="rId26"/>
    <p:sldId id="409" r:id="rId27"/>
    <p:sldId id="410" r:id="rId28"/>
    <p:sldId id="411" r:id="rId29"/>
    <p:sldId id="4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60"/>
  </p:normalViewPr>
  <p:slideViewPr>
    <p:cSldViewPr snapToGrid="0">
      <p:cViewPr varScale="1">
        <p:scale>
          <a:sx n="54" d="100"/>
          <a:sy n="54" d="100"/>
        </p:scale>
        <p:origin x="90" y="14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B6E8-0306-482B-BC3E-5AE9176B0F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5AD2F9-E194-4275-B06A-1AB87BB0B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682984-A6A8-41E8-8B4C-C761141003B9}"/>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C233A473-EC6D-4A7C-9581-2C4E1D7451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A500A-7583-448A-8C2D-81102721B60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79830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60FD-1E77-41FE-B1E4-755B6D7BA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1D185E-9B45-4BE9-BF2C-064B15BC9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26FF3-6656-4EEB-9F49-0F562B2EA399}"/>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44B99172-BEBE-444D-84B3-8954F91C86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BBB8C-196D-47B6-A0C7-22C0909CEBB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17801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7352C-F091-4C27-A90E-CD414930D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4E767-5CB2-441F-ABA7-37DB5E02A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1789B-BD34-4268-AD32-064C910744BB}"/>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43BFECEC-C891-4C4A-A841-B4C75F9D29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30CE9C-FB6D-4AB0-A783-999FAE775CCF}"/>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38572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5787" y="1550920"/>
            <a:ext cx="9980427" cy="1905000"/>
          </a:xfrm>
        </p:spPr>
        <p:txBody>
          <a:bodyPr>
            <a:normAutofit/>
          </a:bodyPr>
          <a:lstStyle>
            <a:lvl1pPr algn="ctr">
              <a:lnSpc>
                <a:spcPts val="5000"/>
              </a:lnSpc>
              <a:defRPr sz="4800">
                <a:solidFill>
                  <a:srgbClr val="1946BA"/>
                </a:solidFill>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914400" y="4415508"/>
            <a:ext cx="10363200" cy="886528"/>
          </a:xfrm>
        </p:spPr>
        <p:txBody>
          <a:bodyPr>
            <a:normAutofit/>
          </a:bodyPr>
          <a:lstStyle>
            <a:lvl1pPr marL="0" indent="0" algn="ctr">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or Date</a:t>
            </a:r>
          </a:p>
        </p:txBody>
      </p:sp>
      <p:sp>
        <p:nvSpPr>
          <p:cNvPr id="17" name="Slide Number Placeholder 5"/>
          <p:cNvSpPr>
            <a:spLocks noGrp="1"/>
          </p:cNvSpPr>
          <p:nvPr>
            <p:ph type="sldNum" sz="quarter" idx="12"/>
          </p:nvPr>
        </p:nvSpPr>
        <p:spPr>
          <a:xfrm>
            <a:off x="11582400" y="6341438"/>
            <a:ext cx="558800" cy="365125"/>
          </a:xfrm>
        </p:spPr>
        <p:txBody>
          <a:bodyPr/>
          <a:lstStyle/>
          <a:p>
            <a:fld id="{FF2D51B1-BD95-49E9-A870-B722E78EAEE9}" type="slidenum">
              <a:rPr lang="en-US" smtClean="0"/>
              <a:t>‹#›</a:t>
            </a:fld>
            <a:endParaRPr lang="en-US" dirty="0"/>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034" y="3613035"/>
            <a:ext cx="6045935" cy="228600"/>
          </a:xfrm>
          <a:prstGeom prst="rect">
            <a:avLst/>
          </a:prstGeom>
        </p:spPr>
      </p:pic>
    </p:spTree>
    <p:extLst>
      <p:ext uri="{BB962C8B-B14F-4D97-AF65-F5344CB8AC3E}">
        <p14:creationId xmlns:p14="http://schemas.microsoft.com/office/powerpoint/2010/main" val="8334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5140029"/>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11658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432"/>
            <a:ext cx="11582400" cy="749808"/>
          </a:xfrm>
        </p:spPr>
        <p:txBody>
          <a:bodyPr/>
          <a:lstStyle>
            <a:lvl1pPr>
              <a:defRPr/>
            </a:lvl1pPr>
          </a:lstStyle>
          <a:p>
            <a:r>
              <a:rPr lang="en-US" dirty="0"/>
              <a:t>Click to Edit Master Title</a:t>
            </a:r>
          </a:p>
        </p:txBody>
      </p:sp>
      <p:sp>
        <p:nvSpPr>
          <p:cNvPr id="3" name="Content Placeholder 2"/>
          <p:cNvSpPr>
            <a:spLocks noGrp="1"/>
          </p:cNvSpPr>
          <p:nvPr>
            <p:ph sz="half" idx="1" hasCustomPrompt="1"/>
          </p:nvPr>
        </p:nvSpPr>
        <p:spPr>
          <a:xfrm>
            <a:off x="6032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982305"/>
            <a:ext cx="5384800" cy="5140029"/>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36805" y="6348610"/>
            <a:ext cx="611963"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133672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982305"/>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251066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8403" y="27159"/>
            <a:ext cx="11582400" cy="751442"/>
          </a:xfrm>
        </p:spPr>
        <p:txBody>
          <a:bodyPr/>
          <a:lstStyle>
            <a:lvl1pPr>
              <a:defRPr>
                <a:solidFill>
                  <a:srgbClr val="1946BA"/>
                </a:solidFill>
              </a:defRPr>
            </a:lvl1pPr>
          </a:lstStyle>
          <a:p>
            <a:r>
              <a:rPr lang="en-US" dirty="0"/>
              <a:t>Click to Edit Master Title</a:t>
            </a:r>
          </a:p>
        </p:txBody>
      </p:sp>
      <p:sp>
        <p:nvSpPr>
          <p:cNvPr id="3" name="Content Placeholder 2"/>
          <p:cNvSpPr>
            <a:spLocks noGrp="1"/>
          </p:cNvSpPr>
          <p:nvPr>
            <p:ph idx="1" hasCustomPrompt="1"/>
          </p:nvPr>
        </p:nvSpPr>
        <p:spPr>
          <a:xfrm>
            <a:off x="603251" y="4148838"/>
            <a:ext cx="10979149" cy="1970446"/>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577995" y="6348610"/>
            <a:ext cx="570773" cy="365125"/>
          </a:xfrm>
        </p:spPr>
        <p:txBody>
          <a:bodyPr/>
          <a:lstStyle>
            <a:lvl1pPr>
              <a:defRPr sz="1200"/>
            </a:lvl1p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990293"/>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990293"/>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404936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0"/>
            <a:ext cx="10979149" cy="4567468"/>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14917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Line Title &amp;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3" name="Content Placeholder 2"/>
          <p:cNvSpPr>
            <a:spLocks noGrp="1"/>
          </p:cNvSpPr>
          <p:nvPr>
            <p:ph sz="half" idx="1" hasCustomPrompt="1"/>
          </p:nvPr>
        </p:nvSpPr>
        <p:spPr>
          <a:xfrm>
            <a:off x="6032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203951" y="1492037"/>
            <a:ext cx="5384800" cy="4688445"/>
          </a:xfrm>
        </p:spPr>
        <p:txBody>
          <a:bodyPr/>
          <a:lstStyle>
            <a:lvl1pPr>
              <a:lnSpc>
                <a:spcPts val="3000"/>
              </a:lnSpc>
              <a:defRPr sz="2400" baseline="0"/>
            </a:lvl1pPr>
            <a:lvl2pPr>
              <a:defRPr sz="2200"/>
            </a:lvl2pPr>
            <a:lvl3pPr>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Click to Edit Main</a:t>
            </a:r>
            <a:br>
              <a:rPr lang="en-US" dirty="0"/>
            </a:br>
            <a:r>
              <a:rPr lang="en-US" dirty="0"/>
              <a:t>2 Column Text</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2668068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Line Title and 3-Area 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1489301"/>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3030180"/>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3030180"/>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2837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735A-2660-4A60-B09C-167F1975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2A0B6-CB9D-4CA0-A595-4B633D82DF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2EEA7-5E0A-4686-89A7-38C7A29009F5}"/>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24F2A705-3618-4861-ADE3-D51D1E21C2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82724D-6F82-4E51-8937-E8CAA3E44FDC}"/>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06588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Line Title and 3-Are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946BA"/>
                </a:solidFill>
              </a:defRPr>
            </a:lvl1pPr>
          </a:lstStyle>
          <a:p>
            <a:r>
              <a:rPr lang="en-US" dirty="0"/>
              <a:t>Click to Edit Master Title</a:t>
            </a:r>
            <a:br>
              <a:rPr lang="en-US" dirty="0"/>
            </a:br>
            <a:r>
              <a:rPr lang="en-US" dirty="0"/>
              <a:t>One or Two Lines</a:t>
            </a:r>
          </a:p>
        </p:txBody>
      </p:sp>
      <p:sp>
        <p:nvSpPr>
          <p:cNvPr id="3" name="Content Placeholder 2"/>
          <p:cNvSpPr>
            <a:spLocks noGrp="1"/>
          </p:cNvSpPr>
          <p:nvPr>
            <p:ph idx="1" hasCustomPrompt="1"/>
          </p:nvPr>
        </p:nvSpPr>
        <p:spPr>
          <a:xfrm>
            <a:off x="603251" y="4647366"/>
            <a:ext cx="10979149" cy="1465567"/>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p:txBody>
      </p:sp>
      <p:sp>
        <p:nvSpPr>
          <p:cNvPr id="6" name="Slide Number Placeholder 5"/>
          <p:cNvSpPr>
            <a:spLocks noGrp="1"/>
          </p:cNvSpPr>
          <p:nvPr>
            <p:ph type="sldNum" sz="quarter" idx="12"/>
          </p:nvPr>
        </p:nvSpPr>
        <p:spPr>
          <a:xfrm>
            <a:off x="11602707" y="6348610"/>
            <a:ext cx="546060" cy="365125"/>
          </a:xfrm>
        </p:spPr>
        <p:txBody>
          <a:bodyPr/>
          <a:lstStyle/>
          <a:p>
            <a:fld id="{FF2D51B1-BD95-49E9-A870-B722E78EAEE9}" type="slidenum">
              <a:rPr lang="en-US" smtClean="0"/>
              <a:t>‹#›</a:t>
            </a:fld>
            <a:endParaRPr lang="en-US" dirty="0"/>
          </a:p>
        </p:txBody>
      </p:sp>
      <p:sp>
        <p:nvSpPr>
          <p:cNvPr id="5" name="Content Placeholder 2"/>
          <p:cNvSpPr>
            <a:spLocks noGrp="1"/>
          </p:cNvSpPr>
          <p:nvPr>
            <p:ph idx="13" hasCustomPrompt="1"/>
          </p:nvPr>
        </p:nvSpPr>
        <p:spPr>
          <a:xfrm>
            <a:off x="603251" y="1489246"/>
            <a:ext cx="51879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7" name="Content Placeholder 2"/>
          <p:cNvSpPr>
            <a:spLocks noGrp="1"/>
          </p:cNvSpPr>
          <p:nvPr>
            <p:ph idx="14" hasCustomPrompt="1"/>
          </p:nvPr>
        </p:nvSpPr>
        <p:spPr>
          <a:xfrm>
            <a:off x="5949950" y="1489246"/>
            <a:ext cx="5632449" cy="3094395"/>
          </a:xfrm>
        </p:spPr>
        <p:txBody>
          <a:bodyPr>
            <a:normAutofit/>
          </a:bodyPr>
          <a:lstStyle>
            <a:lvl1pPr marL="228600" indent="-228600">
              <a:lnSpc>
                <a:spcPct val="100000"/>
              </a:lnSpc>
              <a:defRPr sz="2400" baseline="0"/>
            </a:lvl1pPr>
            <a:lvl2pPr>
              <a:lnSpc>
                <a:spcPct val="100000"/>
              </a:lnSpc>
              <a:defRPr sz="2200" baseline="0"/>
            </a:lvl2pPr>
            <a:lvl3pPr>
              <a:lnSpc>
                <a:spcPct val="100000"/>
              </a:lnSpc>
              <a:defRPr sz="2000"/>
            </a:lvl3pPr>
          </a:lstStyle>
          <a:p>
            <a:pPr lvl="0"/>
            <a:r>
              <a:rPr lang="en-US" dirty="0"/>
              <a:t>Click to add image or figure</a:t>
            </a:r>
          </a:p>
        </p:txBody>
      </p:sp>
    </p:spTree>
    <p:extLst>
      <p:ext uri="{BB962C8B-B14F-4D97-AF65-F5344CB8AC3E}">
        <p14:creationId xmlns:p14="http://schemas.microsoft.com/office/powerpoint/2010/main" val="3085801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a:t>
            </a:r>
            <a:br>
              <a:rPr lang="en-US" dirty="0"/>
            </a:br>
            <a:r>
              <a:rPr lang="en-US" dirty="0"/>
              <a:t>One or Two Lines</a:t>
            </a:r>
          </a:p>
        </p:txBody>
      </p:sp>
      <p:sp>
        <p:nvSpPr>
          <p:cNvPr id="5" name="Slide Number Placeholder 4"/>
          <p:cNvSpPr>
            <a:spLocks noGrp="1"/>
          </p:cNvSpPr>
          <p:nvPr>
            <p:ph type="sldNum" sz="quarter" idx="12"/>
          </p:nvPr>
        </p:nvSpPr>
        <p:spPr>
          <a:xfrm>
            <a:off x="11582400" y="6348610"/>
            <a:ext cx="554297" cy="365125"/>
          </a:xfrm>
        </p:spPr>
        <p:txBody>
          <a:bodyPr/>
          <a:lstStyle/>
          <a:p>
            <a:fld id="{FF2D51B1-BD95-49E9-A870-B722E78EAEE9}" type="slidenum">
              <a:rPr lang="en-US" smtClean="0"/>
              <a:t>‹#›</a:t>
            </a:fld>
            <a:endParaRPr lang="en-US" dirty="0"/>
          </a:p>
        </p:txBody>
      </p:sp>
    </p:spTree>
    <p:extLst>
      <p:ext uri="{BB962C8B-B14F-4D97-AF65-F5344CB8AC3E}">
        <p14:creationId xmlns:p14="http://schemas.microsoft.com/office/powerpoint/2010/main" val="4142917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61518" y="6348610"/>
            <a:ext cx="587249" cy="365125"/>
          </a:xfrm>
        </p:spPr>
        <p:txBody>
          <a:bodyPr/>
          <a:lstStyle/>
          <a:p>
            <a:fld id="{FF2D51B1-BD95-49E9-A870-B722E78EAEE9}" type="slidenum">
              <a:rPr lang="en-US" smtClean="0"/>
              <a:t>‹#›</a:t>
            </a:fld>
            <a:endParaRPr lang="en-US" dirty="0"/>
          </a:p>
        </p:txBody>
      </p:sp>
      <p:sp>
        <p:nvSpPr>
          <p:cNvPr id="14" name="Subtitle 2"/>
          <p:cNvSpPr>
            <a:spLocks noGrp="1"/>
          </p:cNvSpPr>
          <p:nvPr>
            <p:ph type="subTitle" idx="1" hasCustomPrompt="1"/>
          </p:nvPr>
        </p:nvSpPr>
        <p:spPr>
          <a:xfrm>
            <a:off x="914400" y="3048000"/>
            <a:ext cx="10363200" cy="533400"/>
          </a:xfrm>
        </p:spPr>
        <p:txBody>
          <a:bodyPr>
            <a:normAutofit/>
          </a:bodyPr>
          <a:lstStyle>
            <a:lvl1pPr marL="0" indent="0" algn="ctr">
              <a:buNone/>
              <a:defRPr sz="2000" baseline="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Blank Slide</a:t>
            </a:r>
          </a:p>
        </p:txBody>
      </p:sp>
    </p:spTree>
    <p:extLst>
      <p:ext uri="{BB962C8B-B14F-4D97-AF65-F5344CB8AC3E}">
        <p14:creationId xmlns:p14="http://schemas.microsoft.com/office/powerpoint/2010/main" val="288086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No Foot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83065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wo-thirds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p:nvSpPr>
        <p:spPr bwMode="hidden">
          <a:xfrm>
            <a:off x="0" y="394330"/>
            <a:ext cx="12192000" cy="6463671"/>
          </a:xfrm>
          <a:custGeom>
            <a:avLst/>
            <a:gdLst>
              <a:gd name="connsiteX0" fmla="*/ 0 w 9144000"/>
              <a:gd name="connsiteY0" fmla="*/ 0 h 758952"/>
              <a:gd name="connsiteX1" fmla="*/ 9144000 w 9144000"/>
              <a:gd name="connsiteY1" fmla="*/ 0 h 758952"/>
              <a:gd name="connsiteX2" fmla="*/ 9144000 w 9144000"/>
              <a:gd name="connsiteY2" fmla="*/ 758952 h 758952"/>
              <a:gd name="connsiteX3" fmla="*/ 0 w 9144000"/>
              <a:gd name="connsiteY3" fmla="*/ 758952 h 758952"/>
              <a:gd name="connsiteX4" fmla="*/ 0 w 9144000"/>
              <a:gd name="connsiteY4" fmla="*/ 0 h 758952"/>
              <a:gd name="connsiteX0" fmla="*/ 0 w 9144000"/>
              <a:gd name="connsiteY0" fmla="*/ 0 h 760491"/>
              <a:gd name="connsiteX1" fmla="*/ 9144000 w 9144000"/>
              <a:gd name="connsiteY1" fmla="*/ 0 h 760491"/>
              <a:gd name="connsiteX2" fmla="*/ 9144000 w 9144000"/>
              <a:gd name="connsiteY2" fmla="*/ 758952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760491"/>
              <a:gd name="connsiteX1" fmla="*/ 9144000 w 9144000"/>
              <a:gd name="connsiteY1" fmla="*/ 0 h 760491"/>
              <a:gd name="connsiteX2" fmla="*/ 9144000 w 9144000"/>
              <a:gd name="connsiteY2" fmla="*/ 295747 h 760491"/>
              <a:gd name="connsiteX3" fmla="*/ 9144000 w 9144000"/>
              <a:gd name="connsiteY3" fmla="*/ 758952 h 760491"/>
              <a:gd name="connsiteX4" fmla="*/ 8872396 w 9144000"/>
              <a:gd name="connsiteY4" fmla="*/ 760491 h 760491"/>
              <a:gd name="connsiteX5" fmla="*/ 0 w 9144000"/>
              <a:gd name="connsiteY5" fmla="*/ 758952 h 760491"/>
              <a:gd name="connsiteX6" fmla="*/ 0 w 9144000"/>
              <a:gd name="connsiteY6" fmla="*/ 0 h 760491"/>
              <a:gd name="connsiteX0" fmla="*/ 0 w 9144000"/>
              <a:gd name="connsiteY0" fmla="*/ 0 h 760491"/>
              <a:gd name="connsiteX1" fmla="*/ 9144000 w 9144000"/>
              <a:gd name="connsiteY1" fmla="*/ 0 h 760491"/>
              <a:gd name="connsiteX2" fmla="*/ 9144000 w 9144000"/>
              <a:gd name="connsiteY2" fmla="*/ 295747 h 760491"/>
              <a:gd name="connsiteX3" fmla="*/ 8872396 w 9144000"/>
              <a:gd name="connsiteY3" fmla="*/ 760491 h 760491"/>
              <a:gd name="connsiteX4" fmla="*/ 0 w 9144000"/>
              <a:gd name="connsiteY4" fmla="*/ 758952 h 760491"/>
              <a:gd name="connsiteX5" fmla="*/ 0 w 9144000"/>
              <a:gd name="connsiteY5" fmla="*/ 0 h 760491"/>
              <a:gd name="connsiteX0" fmla="*/ 0 w 9144000"/>
              <a:gd name="connsiteY0" fmla="*/ 0 h 5143500"/>
              <a:gd name="connsiteX1" fmla="*/ 9144000 w 9144000"/>
              <a:gd name="connsiteY1" fmla="*/ 5143500 h 5143500"/>
              <a:gd name="connsiteX2" fmla="*/ 9144000 w 9144000"/>
              <a:gd name="connsiteY2" fmla="*/ 295747 h 5143500"/>
              <a:gd name="connsiteX3" fmla="*/ 8872396 w 9144000"/>
              <a:gd name="connsiteY3" fmla="*/ 760491 h 5143500"/>
              <a:gd name="connsiteX4" fmla="*/ 0 w 9144000"/>
              <a:gd name="connsiteY4" fmla="*/ 758952 h 5143500"/>
              <a:gd name="connsiteX5" fmla="*/ 0 w 9144000"/>
              <a:gd name="connsiteY5" fmla="*/ 0 h 5143500"/>
              <a:gd name="connsiteX0" fmla="*/ 0 w 9144000"/>
              <a:gd name="connsiteY0" fmla="*/ 4847753 h 4847753"/>
              <a:gd name="connsiteX1" fmla="*/ 9144000 w 9144000"/>
              <a:gd name="connsiteY1" fmla="*/ 4847753 h 4847753"/>
              <a:gd name="connsiteX2" fmla="*/ 9144000 w 9144000"/>
              <a:gd name="connsiteY2" fmla="*/ 0 h 4847753"/>
              <a:gd name="connsiteX3" fmla="*/ 8872396 w 9144000"/>
              <a:gd name="connsiteY3" fmla="*/ 464744 h 4847753"/>
              <a:gd name="connsiteX4" fmla="*/ 0 w 9144000"/>
              <a:gd name="connsiteY4" fmla="*/ 463205 h 4847753"/>
              <a:gd name="connsiteX5" fmla="*/ 0 w 9144000"/>
              <a:gd name="connsiteY5" fmla="*/ 4847753 h 48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847753">
                <a:moveTo>
                  <a:pt x="0" y="4847753"/>
                </a:moveTo>
                <a:lnTo>
                  <a:pt x="9144000" y="4847753"/>
                </a:lnTo>
                <a:lnTo>
                  <a:pt x="9144000" y="0"/>
                </a:lnTo>
                <a:lnTo>
                  <a:pt x="8872396" y="464744"/>
                </a:lnTo>
                <a:lnTo>
                  <a:pt x="0" y="463205"/>
                </a:lnTo>
                <a:lnTo>
                  <a:pt x="0" y="48477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609600" y="182880"/>
            <a:ext cx="10972800" cy="670560"/>
          </a:xfrm>
        </p:spPr>
        <p:txBody>
          <a:bodyPr/>
          <a:lstStyle>
            <a:lvl1pPr>
              <a:defRPr sz="2667"/>
            </a:lvl1pPr>
          </a:lstStyle>
          <a:p>
            <a:r>
              <a:rPr lang="en-US"/>
              <a:t>Click to edit Master title style</a:t>
            </a:r>
            <a:endParaRPr lang="en-US" dirty="0"/>
          </a:p>
        </p:txBody>
      </p:sp>
      <p:sp>
        <p:nvSpPr>
          <p:cNvPr id="6" name="Content Placeholder 5"/>
          <p:cNvSpPr>
            <a:spLocks noGrp="1"/>
          </p:cNvSpPr>
          <p:nvPr>
            <p:ph sz="quarter" idx="12" hasCustomPrompt="1"/>
          </p:nvPr>
        </p:nvSpPr>
        <p:spPr>
          <a:xfrm>
            <a:off x="609600" y="1214965"/>
            <a:ext cx="725424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nvPr>
        </p:nvSpPr>
        <p:spPr>
          <a:xfrm>
            <a:off x="8046720" y="1214965"/>
            <a:ext cx="3535680" cy="4876800"/>
          </a:xfrm>
        </p:spPr>
        <p:txBody>
          <a:bodyPr/>
          <a:lstStyle>
            <a:lvl1pPr>
              <a:defRPr/>
            </a:lvl1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4165600" y="6407912"/>
            <a:ext cx="3860800" cy="170688"/>
          </a:xfrm>
          <a:prstGeom prst="rect">
            <a:avLst/>
          </a:prstGeom>
        </p:spPr>
        <p:txBody>
          <a:bodyPr/>
          <a:lstStyle/>
          <a:p>
            <a:r>
              <a:rPr lang="en-US" dirty="0"/>
              <a:t>FOOTER CHANGED UNDER INSERT&gt;HEADER &amp; FOOTER</a:t>
            </a:r>
          </a:p>
        </p:txBody>
      </p:sp>
      <p:sp>
        <p:nvSpPr>
          <p:cNvPr id="14" name="Slide Number Placeholder 5"/>
          <p:cNvSpPr>
            <a:spLocks noGrp="1"/>
          </p:cNvSpPr>
          <p:nvPr>
            <p:ph type="sldNum" sz="quarter" idx="14"/>
          </p:nvPr>
        </p:nvSpPr>
        <p:spPr>
          <a:xfrm>
            <a:off x="8737600" y="6407912"/>
            <a:ext cx="2844800" cy="170688"/>
          </a:xfrm>
        </p:spPr>
        <p:txBody>
          <a:bodyPr/>
          <a:lstStyle/>
          <a:p>
            <a:fld id="{15B51593-F607-40DA-BAAD-7C20DAA0A6A6}" type="slidenum">
              <a:rPr lang="en-US" smtClean="0"/>
              <a:t>‹#›</a:t>
            </a:fld>
            <a:endParaRPr lang="en-US" dirty="0"/>
          </a:p>
        </p:txBody>
      </p:sp>
      <p:cxnSp>
        <p:nvCxnSpPr>
          <p:cNvPr id="15" name="Straight Connector 14"/>
          <p:cNvCxnSpPr/>
          <p:nvPr/>
        </p:nvCxnSpPr>
        <p:spPr>
          <a:xfrm>
            <a:off x="609600" y="6346953"/>
            <a:ext cx="10972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6407912"/>
            <a:ext cx="2840736" cy="164212"/>
          </a:xfrm>
          <a:prstGeom prst="rect">
            <a:avLst/>
          </a:prstGeom>
          <a:noFill/>
        </p:spPr>
        <p:txBody>
          <a:bodyPr wrap="square" lIns="0" tIns="0" rIns="0" bIns="0" rtlCol="0">
            <a:spAutoFit/>
          </a:bodyPr>
          <a:lstStyle/>
          <a:p>
            <a:r>
              <a:rPr lang="en-US" sz="1067" b="1" cap="all" baseline="0" dirty="0">
                <a:latin typeface="+mj-lt"/>
              </a:rPr>
              <a:t>SAE INTERNATIONAL</a:t>
            </a:r>
          </a:p>
        </p:txBody>
      </p:sp>
      <p:sp>
        <p:nvSpPr>
          <p:cNvPr id="17" name="TextBox 16"/>
          <p:cNvSpPr txBox="1"/>
          <p:nvPr/>
        </p:nvSpPr>
        <p:spPr>
          <a:xfrm>
            <a:off x="3048000" y="6586810"/>
            <a:ext cx="6096000" cy="194990"/>
          </a:xfrm>
          <a:prstGeom prst="rect">
            <a:avLst/>
          </a:prstGeom>
          <a:noFill/>
        </p:spPr>
        <p:txBody>
          <a:bodyPr wrap="square" rtlCol="0" anchor="b" anchorCtr="0">
            <a:spAutoFit/>
          </a:bodyPr>
          <a:lstStyle/>
          <a:p>
            <a:pPr algn="ctr"/>
            <a:r>
              <a:rPr lang="en-US" sz="667" kern="1200" dirty="0">
                <a:solidFill>
                  <a:schemeClr val="bg1">
                    <a:lumMod val="50000"/>
                  </a:schemeClr>
                </a:solidFill>
                <a:latin typeface="+mn-lt"/>
                <a:ea typeface="+mn-ea"/>
                <a:cs typeface="+mn-cs"/>
              </a:rPr>
              <a:t>Copyright © SAE International.  Further use or distribution is not permitted without permission from SAE</a:t>
            </a:r>
            <a:endParaRPr lang="en-US" sz="667" dirty="0">
              <a:solidFill>
                <a:schemeClr val="bg1">
                  <a:lumMod val="50000"/>
                </a:schemeClr>
              </a:solidFill>
            </a:endParaRPr>
          </a:p>
        </p:txBody>
      </p:sp>
    </p:spTree>
    <p:extLst>
      <p:ext uri="{BB962C8B-B14F-4D97-AF65-F5344CB8AC3E}">
        <p14:creationId xmlns:p14="http://schemas.microsoft.com/office/powerpoint/2010/main" val="35840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 Line Title Only">
    <p:spTree>
      <p:nvGrpSpPr>
        <p:cNvPr id="1" name=""/>
        <p:cNvGrpSpPr/>
        <p:nvPr/>
      </p:nvGrpSpPr>
      <p:grpSpPr>
        <a:xfrm>
          <a:off x="0" y="0"/>
          <a:ext cx="0" cy="0"/>
          <a:chOff x="0" y="0"/>
          <a:chExt cx="0" cy="0"/>
        </a:xfrm>
      </p:grpSpPr>
      <p:sp>
        <p:nvSpPr>
          <p:cNvPr id="8" name="TextBox 7"/>
          <p:cNvSpPr txBox="1"/>
          <p:nvPr userDrawn="1"/>
        </p:nvSpPr>
        <p:spPr>
          <a:xfrm>
            <a:off x="4165600" y="6177280"/>
            <a:ext cx="3860800" cy="179070"/>
          </a:xfrm>
          <a:prstGeom prst="rect">
            <a:avLst/>
          </a:prstGeom>
          <a:noFill/>
          <a:effectLst>
            <a:outerShdw blurRad="50800" dist="38100" dir="2700000" algn="tl" rotWithShape="0">
              <a:prstClr val="black">
                <a:alpha val="40000"/>
              </a:prstClr>
            </a:outerShdw>
          </a:effectLst>
        </p:spPr>
        <p:txBody>
          <a:bodyPr vert="horz" wrap="square" lIns="91440" tIns="45720" rIns="91440" bIns="45720" rtlCol="0" anchor="ctr" anchorCtr="0">
            <a:noAutofit/>
          </a:bodyPr>
          <a:lstStyle/>
          <a:p>
            <a:pPr marL="0" marR="0" indent="0" algn="ctr" defTabSz="914400" rtl="0" eaLnBrk="1" fontAlgn="auto" latinLnBrk="0" hangingPunct="1">
              <a:lnSpc>
                <a:spcPct val="100000"/>
              </a:lnSpc>
              <a:spcBef>
                <a:spcPct val="20000"/>
              </a:spcBef>
              <a:spcAft>
                <a:spcPts val="0"/>
              </a:spcAft>
              <a:buClrTx/>
              <a:buSzTx/>
              <a:buFont typeface="Arial" pitchFamily="34" charset="0"/>
              <a:buNone/>
              <a:tabLst/>
            </a:pPr>
            <a:endParaRPr kumimoji="0" lang="en-US" sz="24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Black" pitchFamily="34" charset="0"/>
              <a:ea typeface="+mn-ea"/>
              <a:cs typeface="Arial" pitchFamily="34" charset="0"/>
            </a:endParaRPr>
          </a:p>
        </p:txBody>
      </p:sp>
      <p:sp>
        <p:nvSpPr>
          <p:cNvPr id="9" name="Title 1"/>
          <p:cNvSpPr>
            <a:spLocks noGrp="1"/>
          </p:cNvSpPr>
          <p:nvPr>
            <p:ph type="title" hasCustomPrompt="1"/>
          </p:nvPr>
        </p:nvSpPr>
        <p:spPr>
          <a:xfrm>
            <a:off x="458403" y="27159"/>
            <a:ext cx="11582400" cy="751442"/>
          </a:xfrm>
        </p:spPr>
        <p:txBody>
          <a:bodyPr/>
          <a:lstStyle>
            <a:lvl1pPr>
              <a:defRPr>
                <a:solidFill>
                  <a:schemeClr val="bg1"/>
                </a:solidFill>
              </a:defRPr>
            </a:lvl1pPr>
          </a:lstStyle>
          <a:p>
            <a:r>
              <a:rPr lang="en-US" dirty="0"/>
              <a:t>Click to Edit Master Title</a:t>
            </a:r>
          </a:p>
        </p:txBody>
      </p:sp>
      <p:sp>
        <p:nvSpPr>
          <p:cNvPr id="10" name="Slide Number Placeholder 5"/>
          <p:cNvSpPr>
            <a:spLocks noGrp="1"/>
          </p:cNvSpPr>
          <p:nvPr>
            <p:ph type="sldNum" sz="quarter" idx="12"/>
          </p:nvPr>
        </p:nvSpPr>
        <p:spPr>
          <a:xfrm>
            <a:off x="11587125" y="6339557"/>
            <a:ext cx="549572" cy="365125"/>
          </a:xfrm>
        </p:spPr>
        <p:txBody>
          <a:bodyPr/>
          <a:lstStyle/>
          <a:p>
            <a:fld id="{511E60E2-5F03-4AD1-8874-AA9ACC93B38D}" type="slidenum">
              <a:rPr lang="en-US" smtClean="0"/>
              <a:pPr/>
              <a:t>‹#›</a:t>
            </a:fld>
            <a:endParaRPr lang="en-US" dirty="0"/>
          </a:p>
        </p:txBody>
      </p:sp>
    </p:spTree>
    <p:extLst>
      <p:ext uri="{BB962C8B-B14F-4D97-AF65-F5344CB8AC3E}">
        <p14:creationId xmlns:p14="http://schemas.microsoft.com/office/powerpoint/2010/main" val="217309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DCEC-0E56-44B3-82E6-7A712D939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A3758B-A786-41D3-83EA-7D8F8EFD1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45D227-C8F5-4641-AF18-C6483F9B19A5}"/>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F15D3338-0051-44F6-8F78-047F08F05D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F6E343-6484-471A-927E-70E3FE12B70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45298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36ACE-22A1-4D3B-8217-55B18F019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6B0B3-57A9-4D2C-8AB3-6BF6A3FB6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5B92F-EE8E-4E7B-BB75-E987B55CF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EFEA7-1FDF-47BB-A62D-3C297C7C0707}"/>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6" name="Footer Placeholder 5">
            <a:extLst>
              <a:ext uri="{FF2B5EF4-FFF2-40B4-BE49-F238E27FC236}">
                <a16:creationId xmlns:a16="http://schemas.microsoft.com/office/drawing/2014/main" id="{24CBBFC8-DDA5-45E8-9C3B-D9065CE52E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E3E22F-66A4-4018-855B-BEAA97CF48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154554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74D7-708F-4235-B84C-536F7FA2AF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B3D94-FB5B-4D8A-9CED-9E271FFCE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FCA46F-99DB-495B-9AB0-9D3FB71A86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3948B-A5AA-40B7-AD6E-AB15EF93E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B3EC4-9B15-4C17-B8EF-F8BB7E83E9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3DE04-33B9-4B61-8302-14B856865981}"/>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8" name="Footer Placeholder 7">
            <a:extLst>
              <a:ext uri="{FF2B5EF4-FFF2-40B4-BE49-F238E27FC236}">
                <a16:creationId xmlns:a16="http://schemas.microsoft.com/office/drawing/2014/main" id="{47B653F1-A363-4BAE-8110-6967C4DD42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975125-1D6C-432F-A56C-BF86CBE10958}"/>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228427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03B0-24DC-41AE-B622-986BA29B87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2F2A1-440A-407D-B8DA-6C39E4FD2730}"/>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4" name="Footer Placeholder 3">
            <a:extLst>
              <a:ext uri="{FF2B5EF4-FFF2-40B4-BE49-F238E27FC236}">
                <a16:creationId xmlns:a16="http://schemas.microsoft.com/office/drawing/2014/main" id="{63A9F0DD-9DA5-4FD1-B575-7F3FA339AE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732C18-DCEC-4A42-BF34-DBE1AFC7C1E6}"/>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149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29B33-F2DD-4EA4-BB74-A3D5B8688D88}"/>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3" name="Footer Placeholder 2">
            <a:extLst>
              <a:ext uri="{FF2B5EF4-FFF2-40B4-BE49-F238E27FC236}">
                <a16:creationId xmlns:a16="http://schemas.microsoft.com/office/drawing/2014/main" id="{3693462A-F476-452E-852C-B78570B0EAA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1C84C67-96F8-4075-8B4F-2ABDF1012689}"/>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53373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073D-3227-4432-9B37-455357540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2AD902-F695-4083-AF0C-5D473F99A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0787A-15A8-4742-A2F3-10EF7A99B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18041-EDA1-49E5-B1BE-BF015B4F685B}"/>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6" name="Footer Placeholder 5">
            <a:extLst>
              <a:ext uri="{FF2B5EF4-FFF2-40B4-BE49-F238E27FC236}">
                <a16:creationId xmlns:a16="http://schemas.microsoft.com/office/drawing/2014/main" id="{A9FE6697-8C8B-482B-A9E2-64F5CF60D9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BD1D86-4C91-4B2B-A90F-8418ECCDEB2E}"/>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29914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5C5A-E4B3-4CF2-9764-1B10B932C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D5620E-23C6-4098-A4B3-DC392A2FCE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D4F0965-B583-4A40-9F18-268E3177C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758B6-A674-4837-8688-B3EE1DD1B179}"/>
              </a:ext>
            </a:extLst>
          </p:cNvPr>
          <p:cNvSpPr>
            <a:spLocks noGrp="1"/>
          </p:cNvSpPr>
          <p:nvPr>
            <p:ph type="dt" sz="half" idx="10"/>
          </p:nvPr>
        </p:nvSpPr>
        <p:spPr/>
        <p:txBody>
          <a:bodyPr/>
          <a:lstStyle/>
          <a:p>
            <a:fld id="{AAD1AB5B-64A8-4EC1-A71C-5021110EEEE3}" type="datetimeFigureOut">
              <a:rPr lang="en-US" smtClean="0"/>
              <a:t>1/4/2022</a:t>
            </a:fld>
            <a:endParaRPr lang="en-US" dirty="0"/>
          </a:p>
        </p:txBody>
      </p:sp>
      <p:sp>
        <p:nvSpPr>
          <p:cNvPr id="6" name="Footer Placeholder 5">
            <a:extLst>
              <a:ext uri="{FF2B5EF4-FFF2-40B4-BE49-F238E27FC236}">
                <a16:creationId xmlns:a16="http://schemas.microsoft.com/office/drawing/2014/main" id="{C5B4B27C-96E0-4731-8524-7B42CB693C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AF4E31-D965-4EF9-930A-C7646322D23A}"/>
              </a:ext>
            </a:extLst>
          </p:cNvPr>
          <p:cNvSpPr>
            <a:spLocks noGrp="1"/>
          </p:cNvSpPr>
          <p:nvPr>
            <p:ph type="sldNum" sz="quarter" idx="12"/>
          </p:nvPr>
        </p:nvSpPr>
        <p:spPr/>
        <p:txBody>
          <a:bodyPr/>
          <a:lstStyle/>
          <a:p>
            <a:fld id="{6AC19C5C-71E8-415B-BC57-C3FF25237A24}" type="slidenum">
              <a:rPr lang="en-US" smtClean="0"/>
              <a:t>‹#›</a:t>
            </a:fld>
            <a:endParaRPr lang="en-US" dirty="0"/>
          </a:p>
        </p:txBody>
      </p:sp>
    </p:spTree>
    <p:extLst>
      <p:ext uri="{BB962C8B-B14F-4D97-AF65-F5344CB8AC3E}">
        <p14:creationId xmlns:p14="http://schemas.microsoft.com/office/powerpoint/2010/main" val="346940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AB391-28A0-4F6C-A2B9-9CE7CC823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4441C-4D57-46BE-98B2-5A424C933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9FC1C-8F2A-4F7E-BC36-81DC719F5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1AB5B-64A8-4EC1-A71C-5021110EEEE3}" type="datetimeFigureOut">
              <a:rPr lang="en-US" smtClean="0"/>
              <a:t>1/4/2022</a:t>
            </a:fld>
            <a:endParaRPr lang="en-US" dirty="0"/>
          </a:p>
        </p:txBody>
      </p:sp>
      <p:sp>
        <p:nvSpPr>
          <p:cNvPr id="5" name="Footer Placeholder 4">
            <a:extLst>
              <a:ext uri="{FF2B5EF4-FFF2-40B4-BE49-F238E27FC236}">
                <a16:creationId xmlns:a16="http://schemas.microsoft.com/office/drawing/2014/main" id="{F6C59366-E687-4D64-BD17-77EEE0503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A7BD81-C1D9-4C13-8CE0-DE13A2B79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19C5C-71E8-415B-BC57-C3FF25237A24}" type="slidenum">
              <a:rPr lang="en-US" smtClean="0"/>
              <a:t>‹#›</a:t>
            </a:fld>
            <a:endParaRPr lang="en-US" dirty="0"/>
          </a:p>
        </p:txBody>
      </p:sp>
    </p:spTree>
    <p:extLst>
      <p:ext uri="{BB962C8B-B14F-4D97-AF65-F5344CB8AC3E}">
        <p14:creationId xmlns:p14="http://schemas.microsoft.com/office/powerpoint/2010/main" val="64277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6227879"/>
            <a:ext cx="12192000" cy="640080"/>
          </a:xfrm>
          <a:prstGeom prst="rect">
            <a:avLst/>
          </a:prstGeom>
        </p:spPr>
      </p:pic>
      <p:sp>
        <p:nvSpPr>
          <p:cNvPr id="2" name="Title Placeholder 1"/>
          <p:cNvSpPr>
            <a:spLocks noGrp="1"/>
          </p:cNvSpPr>
          <p:nvPr>
            <p:ph type="title"/>
          </p:nvPr>
        </p:nvSpPr>
        <p:spPr>
          <a:xfrm>
            <a:off x="458403" y="81477"/>
            <a:ext cx="11582400" cy="1143000"/>
          </a:xfrm>
          <a:prstGeom prst="rect">
            <a:avLst/>
          </a:prstGeom>
        </p:spPr>
        <p:txBody>
          <a:bodyPr vert="horz" lIns="91440" tIns="45720" rIns="91440" bIns="45720" rtlCol="0" anchor="ctr">
            <a:normAutofit/>
          </a:bodyPr>
          <a:lstStyle/>
          <a:p>
            <a:r>
              <a:rPr lang="en-US" dirty="0"/>
              <a:t>Click to Edit Master Title</a:t>
            </a:r>
            <a:br>
              <a:rPr lang="en-US" dirty="0"/>
            </a:br>
            <a:r>
              <a:rPr lang="en-US" dirty="0"/>
              <a:t>One or Two Lines</a:t>
            </a:r>
          </a:p>
        </p:txBody>
      </p:sp>
      <p:sp>
        <p:nvSpPr>
          <p:cNvPr id="3" name="Text Placeholder 2"/>
          <p:cNvSpPr>
            <a:spLocks noGrp="1"/>
          </p:cNvSpPr>
          <p:nvPr>
            <p:ph type="body" idx="1"/>
          </p:nvPr>
        </p:nvSpPr>
        <p:spPr>
          <a:xfrm>
            <a:off x="603251" y="1427206"/>
            <a:ext cx="10979149" cy="4698958"/>
          </a:xfrm>
          <a:prstGeom prst="rect">
            <a:avLst/>
          </a:prstGeom>
        </p:spPr>
        <p:txBody>
          <a:bodyPr vert="horz" lIns="91440" tIns="45720" rIns="91440" bIns="45720" rtlCol="0">
            <a:normAutofit/>
          </a:bodyPr>
          <a:lstStyle/>
          <a:p>
            <a:pPr lvl="0"/>
            <a:r>
              <a:rPr lang="en-US" dirty="0"/>
              <a:t>Click to Edit Main Text</a:t>
            </a:r>
          </a:p>
          <a:p>
            <a:pPr lvl="1"/>
            <a:r>
              <a:rPr lang="en-US" dirty="0"/>
              <a:t>Click to add sub bullet</a:t>
            </a:r>
          </a:p>
          <a:p>
            <a:pPr lvl="1"/>
            <a:r>
              <a:rPr lang="en-US" dirty="0"/>
              <a:t>Click to add sub bullet</a:t>
            </a:r>
          </a:p>
          <a:p>
            <a:pPr lvl="2"/>
            <a:r>
              <a:rPr lang="en-US" dirty="0"/>
              <a:t>Third level</a:t>
            </a:r>
          </a:p>
          <a:p>
            <a:pPr lvl="2"/>
            <a:r>
              <a:rPr lang="en-US" dirty="0"/>
              <a:t>Third level</a:t>
            </a:r>
          </a:p>
        </p:txBody>
      </p:sp>
      <p:sp>
        <p:nvSpPr>
          <p:cNvPr id="6" name="Slide Number Placeholder 5"/>
          <p:cNvSpPr>
            <a:spLocks noGrp="1"/>
          </p:cNvSpPr>
          <p:nvPr>
            <p:ph type="sldNum" sz="quarter" idx="4"/>
          </p:nvPr>
        </p:nvSpPr>
        <p:spPr>
          <a:xfrm>
            <a:off x="11582400" y="6348610"/>
            <a:ext cx="554297" cy="365125"/>
          </a:xfrm>
          <a:prstGeom prst="rect">
            <a:avLst/>
          </a:prstGeom>
        </p:spPr>
        <p:txBody>
          <a:bodyPr vert="horz" lIns="91440" tIns="45720" rIns="91440" bIns="45720" rtlCol="0" anchor="ctr"/>
          <a:lstStyle>
            <a:lvl1pPr algn="r">
              <a:defRPr sz="1200">
                <a:solidFill>
                  <a:srgbClr val="1946BA"/>
                </a:solidFill>
                <a:latin typeface="Gill Sans Std" pitchFamily="34" charset="0"/>
              </a:defRPr>
            </a:lvl1pPr>
          </a:lstStyle>
          <a:p>
            <a:fld id="{FF2D51B1-BD95-49E9-A870-B722E78EAEE9}" type="slidenum">
              <a:rPr lang="en-US" smtClean="0"/>
              <a:t>‹#›</a:t>
            </a:fld>
            <a:endParaRPr lang="en-US" dirty="0"/>
          </a:p>
        </p:txBody>
      </p:sp>
    </p:spTree>
    <p:extLst>
      <p:ext uri="{BB962C8B-B14F-4D97-AF65-F5344CB8AC3E}">
        <p14:creationId xmlns:p14="http://schemas.microsoft.com/office/powerpoint/2010/main" val="397398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4000"/>
        </a:lnSpc>
        <a:spcBef>
          <a:spcPct val="0"/>
        </a:spcBef>
        <a:buNone/>
        <a:defRPr sz="3600" b="1" i="0" kern="1200" baseline="0">
          <a:solidFill>
            <a:srgbClr val="1946BA"/>
          </a:solidFill>
          <a:effectLst/>
          <a:latin typeface="Gill Sans MT" panose="020B0502020104020203" pitchFamily="34" charset="0"/>
          <a:ea typeface="+mj-ea"/>
          <a:cs typeface="+mj-cs"/>
        </a:defRPr>
      </a:lvl1pPr>
    </p:titleStyle>
    <p:body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78C0-FF53-40DC-8705-E1605299371C}"/>
              </a:ext>
            </a:extLst>
          </p:cNvPr>
          <p:cNvSpPr>
            <a:spLocks noGrp="1"/>
          </p:cNvSpPr>
          <p:nvPr>
            <p:ph type="ctrTitle"/>
          </p:nvPr>
        </p:nvSpPr>
        <p:spPr/>
        <p:txBody>
          <a:bodyPr>
            <a:normAutofit/>
          </a:bodyPr>
          <a:lstStyle/>
          <a:p>
            <a:r>
              <a:rPr lang="en-US" sz="4400" dirty="0"/>
              <a:t>Sequence X Severity Task Force</a:t>
            </a:r>
          </a:p>
        </p:txBody>
      </p:sp>
      <p:sp>
        <p:nvSpPr>
          <p:cNvPr id="3" name="Subtitle 2">
            <a:extLst>
              <a:ext uri="{FF2B5EF4-FFF2-40B4-BE49-F238E27FC236}">
                <a16:creationId xmlns:a16="http://schemas.microsoft.com/office/drawing/2014/main" id="{24955F14-B563-4901-BF07-D8517E4C3B27}"/>
              </a:ext>
            </a:extLst>
          </p:cNvPr>
          <p:cNvSpPr>
            <a:spLocks noGrp="1"/>
          </p:cNvSpPr>
          <p:nvPr>
            <p:ph type="subTitle" idx="1"/>
          </p:nvPr>
        </p:nvSpPr>
        <p:spPr/>
        <p:txBody>
          <a:bodyPr/>
          <a:lstStyle/>
          <a:p>
            <a:r>
              <a:rPr lang="en-US" dirty="0"/>
              <a:t>Meeting Minutes</a:t>
            </a:r>
          </a:p>
          <a:p>
            <a:r>
              <a:rPr lang="en-US" dirty="0"/>
              <a:t>12/01//21</a:t>
            </a:r>
          </a:p>
          <a:p>
            <a:endParaRPr lang="en-US" dirty="0"/>
          </a:p>
        </p:txBody>
      </p:sp>
    </p:spTree>
    <p:extLst>
      <p:ext uri="{BB962C8B-B14F-4D97-AF65-F5344CB8AC3E}">
        <p14:creationId xmlns:p14="http://schemas.microsoft.com/office/powerpoint/2010/main" val="179945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Dilution</a:t>
            </a:r>
          </a:p>
        </p:txBody>
      </p:sp>
      <p:sp>
        <p:nvSpPr>
          <p:cNvPr id="7" name="TextBox 6"/>
          <p:cNvSpPr txBox="1"/>
          <p:nvPr/>
        </p:nvSpPr>
        <p:spPr>
          <a:xfrm>
            <a:off x="617835" y="778601"/>
            <a:ext cx="8567354" cy="369332"/>
          </a:xfrm>
          <a:prstGeom prst="rect">
            <a:avLst/>
          </a:prstGeom>
          <a:noFill/>
        </p:spPr>
        <p:txBody>
          <a:bodyPr wrap="square" rtlCol="0">
            <a:spAutoFit/>
          </a:bodyPr>
          <a:lstStyle/>
          <a:p>
            <a:r>
              <a:rPr lang="en-US" dirty="0"/>
              <a:t>Val10 and Val11 both have identical fuel dilution at all hours.  No fuel dilution for Val12.</a:t>
            </a:r>
          </a:p>
        </p:txBody>
      </p:sp>
      <p:pic>
        <p:nvPicPr>
          <p:cNvPr id="9" name="Content Placeholder 8"/>
          <p:cNvPicPr>
            <a:picLocks noGrp="1" noChangeAspect="1"/>
          </p:cNvPicPr>
          <p:nvPr>
            <p:ph idx="1"/>
          </p:nvPr>
        </p:nvPicPr>
        <p:blipFill>
          <a:blip r:embed="rId2"/>
          <a:stretch>
            <a:fillRect/>
          </a:stretch>
        </p:blipFill>
        <p:spPr>
          <a:xfrm>
            <a:off x="1837680" y="1454729"/>
            <a:ext cx="8327812" cy="4643546"/>
          </a:xfrm>
          <a:prstGeom prst="rect">
            <a:avLst/>
          </a:prstGeom>
        </p:spPr>
      </p:pic>
    </p:spTree>
    <p:extLst>
      <p:ext uri="{BB962C8B-B14F-4D97-AF65-F5344CB8AC3E}">
        <p14:creationId xmlns:p14="http://schemas.microsoft.com/office/powerpoint/2010/main" val="2708250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100C Visc.</a:t>
            </a:r>
          </a:p>
        </p:txBody>
      </p:sp>
      <p:pic>
        <p:nvPicPr>
          <p:cNvPr id="4" name="Content Placeholder 3"/>
          <p:cNvPicPr>
            <a:picLocks noGrp="1" noChangeAspect="1"/>
          </p:cNvPicPr>
          <p:nvPr>
            <p:ph idx="1"/>
          </p:nvPr>
        </p:nvPicPr>
        <p:blipFill>
          <a:blip r:embed="rId2"/>
          <a:stretch>
            <a:fillRect/>
          </a:stretch>
        </p:blipFill>
        <p:spPr>
          <a:xfrm>
            <a:off x="1483453" y="1290918"/>
            <a:ext cx="9218744" cy="4906211"/>
          </a:xfrm>
          <a:prstGeom prst="rect">
            <a:avLst/>
          </a:prstGeom>
        </p:spPr>
      </p:pic>
    </p:spTree>
    <p:extLst>
      <p:ext uri="{BB962C8B-B14F-4D97-AF65-F5344CB8AC3E}">
        <p14:creationId xmlns:p14="http://schemas.microsoft.com/office/powerpoint/2010/main" val="642939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40C Visc.</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4283086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TBN and TAN</a:t>
            </a:r>
          </a:p>
        </p:txBody>
      </p:sp>
      <p:pic>
        <p:nvPicPr>
          <p:cNvPr id="6" name="Content Placeholder 5"/>
          <p:cNvPicPr>
            <a:picLocks noGrp="1" noChangeAspect="1"/>
          </p:cNvPicPr>
          <p:nvPr>
            <p:ph idx="1"/>
          </p:nvPr>
        </p:nvPicPr>
        <p:blipFill>
          <a:blip r:embed="rId2"/>
          <a:stretch>
            <a:fillRect/>
          </a:stretch>
        </p:blipFill>
        <p:spPr>
          <a:xfrm>
            <a:off x="1530064" y="982663"/>
            <a:ext cx="9125521" cy="5140325"/>
          </a:xfrm>
          <a:prstGeom prst="rect">
            <a:avLst/>
          </a:prstGeom>
        </p:spPr>
      </p:pic>
    </p:spTree>
    <p:extLst>
      <p:ext uri="{BB962C8B-B14F-4D97-AF65-F5344CB8AC3E}">
        <p14:creationId xmlns:p14="http://schemas.microsoft.com/office/powerpoint/2010/main" val="354001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Aluminum</a:t>
            </a:r>
          </a:p>
        </p:txBody>
      </p:sp>
      <p:pic>
        <p:nvPicPr>
          <p:cNvPr id="4" name="Content Placeholder 3"/>
          <p:cNvPicPr>
            <a:picLocks noGrp="1" noChangeAspect="1"/>
          </p:cNvPicPr>
          <p:nvPr>
            <p:ph idx="1"/>
          </p:nvPr>
        </p:nvPicPr>
        <p:blipFill>
          <a:blip r:embed="rId2"/>
          <a:stretch>
            <a:fillRect/>
          </a:stretch>
        </p:blipFill>
        <p:spPr>
          <a:xfrm>
            <a:off x="1269270" y="990901"/>
            <a:ext cx="9218744" cy="5140325"/>
          </a:xfrm>
          <a:prstGeom prst="rect">
            <a:avLst/>
          </a:prstGeom>
        </p:spPr>
      </p:pic>
    </p:spTree>
    <p:extLst>
      <p:ext uri="{BB962C8B-B14F-4D97-AF65-F5344CB8AC3E}">
        <p14:creationId xmlns:p14="http://schemas.microsoft.com/office/powerpoint/2010/main" val="318674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Copper</a:t>
            </a:r>
          </a:p>
        </p:txBody>
      </p:sp>
      <p:pic>
        <p:nvPicPr>
          <p:cNvPr id="4" name="Content Placeholder 3"/>
          <p:cNvPicPr>
            <a:picLocks noGrp="1" noChangeAspect="1"/>
          </p:cNvPicPr>
          <p:nvPr>
            <p:ph idx="1"/>
          </p:nvPr>
        </p:nvPicPr>
        <p:blipFill>
          <a:blip r:embed="rId2"/>
          <a:stretch>
            <a:fillRect/>
          </a:stretch>
        </p:blipFill>
        <p:spPr>
          <a:xfrm>
            <a:off x="1504286" y="982663"/>
            <a:ext cx="9177077" cy="5140325"/>
          </a:xfrm>
          <a:prstGeom prst="rect">
            <a:avLst/>
          </a:prstGeom>
        </p:spPr>
      </p:pic>
    </p:spTree>
    <p:extLst>
      <p:ext uri="{BB962C8B-B14F-4D97-AF65-F5344CB8AC3E}">
        <p14:creationId xmlns:p14="http://schemas.microsoft.com/office/powerpoint/2010/main" val="323710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32725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76836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Silicon</a:t>
            </a:r>
          </a:p>
        </p:txBody>
      </p:sp>
      <p:pic>
        <p:nvPicPr>
          <p:cNvPr id="4" name="Content Placeholder 3"/>
          <p:cNvPicPr>
            <a:picLocks noGrp="1" noChangeAspect="1"/>
          </p:cNvPicPr>
          <p:nvPr>
            <p:ph idx="1"/>
          </p:nvPr>
        </p:nvPicPr>
        <p:blipFill>
          <a:blip r:embed="rId2"/>
          <a:stretch>
            <a:fillRect/>
          </a:stretch>
        </p:blipFill>
        <p:spPr>
          <a:xfrm>
            <a:off x="1491691" y="1023852"/>
            <a:ext cx="9218744" cy="5140325"/>
          </a:xfrm>
          <a:prstGeom prst="rect">
            <a:avLst/>
          </a:prstGeom>
        </p:spPr>
      </p:pic>
    </p:spTree>
    <p:extLst>
      <p:ext uri="{BB962C8B-B14F-4D97-AF65-F5344CB8AC3E}">
        <p14:creationId xmlns:p14="http://schemas.microsoft.com/office/powerpoint/2010/main" val="139562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Sodium</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25081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8113-1B84-4008-A1A0-EF37219E12D4}"/>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1DF6512E-523D-4E88-9296-F2B32B25DAD9}"/>
              </a:ext>
            </a:extLst>
          </p:cNvPr>
          <p:cNvSpPr>
            <a:spLocks noGrp="1"/>
          </p:cNvSpPr>
          <p:nvPr>
            <p:ph idx="1"/>
          </p:nvPr>
        </p:nvSpPr>
        <p:spPr/>
        <p:txBody>
          <a:bodyPr>
            <a:normAutofit fontScale="85000" lnSpcReduction="20000"/>
          </a:bodyPr>
          <a:lstStyle/>
          <a:p>
            <a:r>
              <a:rPr lang="en-US" dirty="0"/>
              <a:t>Michael Deegan</a:t>
            </a:r>
          </a:p>
          <a:p>
            <a:r>
              <a:rPr lang="en-US" dirty="0"/>
              <a:t>Rich Grundza</a:t>
            </a:r>
          </a:p>
          <a:p>
            <a:r>
              <a:rPr lang="en-US" dirty="0"/>
              <a:t>Christian Porter</a:t>
            </a:r>
          </a:p>
          <a:p>
            <a:r>
              <a:rPr lang="en-US" dirty="0"/>
              <a:t>Christine Eickstead</a:t>
            </a:r>
          </a:p>
          <a:p>
            <a:r>
              <a:rPr lang="en-US" dirty="0"/>
              <a:t>Amol Savant</a:t>
            </a:r>
          </a:p>
          <a:p>
            <a:r>
              <a:rPr lang="en-US" dirty="0"/>
              <a:t>George Szappanos </a:t>
            </a:r>
          </a:p>
          <a:p>
            <a:r>
              <a:rPr lang="en-US" dirty="0"/>
              <a:t>Jason Soto</a:t>
            </a:r>
          </a:p>
          <a:p>
            <a:r>
              <a:rPr lang="en-US" dirty="0"/>
              <a:t>Alfonso Lopez</a:t>
            </a:r>
          </a:p>
          <a:p>
            <a:r>
              <a:rPr lang="en-US" dirty="0"/>
              <a:t>Travis Kostan</a:t>
            </a:r>
          </a:p>
          <a:p>
            <a:r>
              <a:rPr lang="en-US" dirty="0"/>
              <a:t>Juan Vega</a:t>
            </a:r>
          </a:p>
          <a:p>
            <a:r>
              <a:rPr lang="en-US" strike="sngStrike" dirty="0"/>
              <a:t>Pat Lang</a:t>
            </a:r>
          </a:p>
          <a:p>
            <a:pPr marL="0" indent="0">
              <a:buNone/>
            </a:pPr>
            <a:endParaRPr lang="en-US" dirty="0"/>
          </a:p>
          <a:p>
            <a:endParaRPr lang="en-US" dirty="0"/>
          </a:p>
        </p:txBody>
      </p:sp>
    </p:spTree>
    <p:extLst>
      <p:ext uri="{BB962C8B-B14F-4D97-AF65-F5344CB8AC3E}">
        <p14:creationId xmlns:p14="http://schemas.microsoft.com/office/powerpoint/2010/main" val="95580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78" y="84824"/>
            <a:ext cx="11582400" cy="751442"/>
          </a:xfrm>
        </p:spPr>
        <p:txBody>
          <a:bodyPr/>
          <a:lstStyle/>
          <a:p>
            <a:r>
              <a:rPr lang="en-US" dirty="0"/>
              <a:t>Potassium</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1203006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90" y="84824"/>
            <a:ext cx="11582400" cy="751442"/>
          </a:xfrm>
        </p:spPr>
        <p:txBody>
          <a:bodyPr/>
          <a:lstStyle/>
          <a:p>
            <a:r>
              <a:rPr lang="en-US" dirty="0"/>
              <a:t>Karl Fischer Water</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413511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 (IR FTNG_E2412)</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289540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Oxidation (IR 5.8_6.1)</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41959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Nitration (IR FTNG_E2412)</a:t>
            </a:r>
          </a:p>
        </p:txBody>
      </p:sp>
      <p:pic>
        <p:nvPicPr>
          <p:cNvPr id="4" name="Content Placeholder 3"/>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280681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Nitration (IR 5.8_6.1)</a:t>
            </a:r>
          </a:p>
        </p:txBody>
      </p:sp>
      <p:pic>
        <p:nvPicPr>
          <p:cNvPr id="6" name="Content Placeholder 5"/>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903005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TGA Residue</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52130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 TGA Volatile</a:t>
            </a:r>
          </a:p>
        </p:txBody>
      </p:sp>
      <p:pic>
        <p:nvPicPr>
          <p:cNvPr id="4" name="Content Placeholder 3"/>
          <p:cNvPicPr>
            <a:picLocks noGrp="1" noChangeAspect="1"/>
          </p:cNvPicPr>
          <p:nvPr>
            <p:ph idx="1"/>
          </p:nvPr>
        </p:nvPicPr>
        <p:blipFill>
          <a:blip r:embed="rId2"/>
          <a:stretch>
            <a:fillRect/>
          </a:stretch>
        </p:blipFill>
        <p:spPr>
          <a:xfrm>
            <a:off x="1365401" y="982663"/>
            <a:ext cx="9454847" cy="5140325"/>
          </a:xfrm>
          <a:prstGeom prst="rect">
            <a:avLst/>
          </a:prstGeom>
        </p:spPr>
      </p:pic>
    </p:spTree>
    <p:extLst>
      <p:ext uri="{BB962C8B-B14F-4D97-AF65-F5344CB8AC3E}">
        <p14:creationId xmlns:p14="http://schemas.microsoft.com/office/powerpoint/2010/main" val="253500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Soot</a:t>
            </a:r>
          </a:p>
        </p:txBody>
      </p:sp>
      <p:pic>
        <p:nvPicPr>
          <p:cNvPr id="4" name="Content Placeholder 3"/>
          <p:cNvPicPr>
            <a:picLocks noGrp="1" noChangeAspect="1"/>
          </p:cNvPicPr>
          <p:nvPr>
            <p:ph idx="1"/>
          </p:nvPr>
        </p:nvPicPr>
        <p:blipFill>
          <a:blip r:embed="rId2"/>
          <a:stretch>
            <a:fillRect/>
          </a:stretch>
        </p:blipFill>
        <p:spPr>
          <a:xfrm>
            <a:off x="1370898" y="982663"/>
            <a:ext cx="9443853" cy="5140325"/>
          </a:xfrm>
          <a:prstGeom prst="rect">
            <a:avLst/>
          </a:prstGeom>
        </p:spPr>
      </p:pic>
    </p:spTree>
    <p:extLst>
      <p:ext uri="{BB962C8B-B14F-4D97-AF65-F5344CB8AC3E}">
        <p14:creationId xmlns:p14="http://schemas.microsoft.com/office/powerpoint/2010/main" val="207152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895B-3543-4BA5-AE93-652637BF4C14}"/>
              </a:ext>
            </a:extLst>
          </p:cNvPr>
          <p:cNvSpPr>
            <a:spLocks noGrp="1"/>
          </p:cNvSpPr>
          <p:nvPr>
            <p:ph type="title"/>
          </p:nvPr>
        </p:nvSpPr>
        <p:spPr>
          <a:xfrm>
            <a:off x="838200" y="904009"/>
            <a:ext cx="10515600" cy="581891"/>
          </a:xfrm>
        </p:spPr>
        <p:txBody>
          <a:bodyPr>
            <a:normAutofit fontScale="90000"/>
          </a:bodyPr>
          <a:lstStyle/>
          <a:p>
            <a:r>
              <a:rPr lang="en-US" dirty="0"/>
              <a:t>Agenda 11/16/21</a:t>
            </a:r>
          </a:p>
        </p:txBody>
      </p:sp>
      <p:sp>
        <p:nvSpPr>
          <p:cNvPr id="3" name="Content Placeholder 2">
            <a:extLst>
              <a:ext uri="{FF2B5EF4-FFF2-40B4-BE49-F238E27FC236}">
                <a16:creationId xmlns:a16="http://schemas.microsoft.com/office/drawing/2014/main" id="{1DF59B73-95AA-4D3C-B56B-3787A9F9D0E5}"/>
              </a:ext>
            </a:extLst>
          </p:cNvPr>
          <p:cNvSpPr>
            <a:spLocks noGrp="1"/>
          </p:cNvSpPr>
          <p:nvPr>
            <p:ph idx="1"/>
          </p:nvPr>
        </p:nvSpPr>
        <p:spPr>
          <a:xfrm>
            <a:off x="838200" y="1485900"/>
            <a:ext cx="10515600" cy="4691063"/>
          </a:xfrm>
        </p:spPr>
        <p:txBody>
          <a:bodyPr>
            <a:normAutofit/>
          </a:bodyPr>
          <a:lstStyle/>
          <a:p>
            <a:r>
              <a:rPr lang="en-US" dirty="0"/>
              <a:t>Review Oil Analysis Plots – Travis</a:t>
            </a:r>
          </a:p>
          <a:p>
            <a:pPr lvl="1"/>
            <a:r>
              <a:rPr lang="en-US" dirty="0"/>
              <a:t>Valvoline Vs Others on oil 271</a:t>
            </a:r>
          </a:p>
          <a:p>
            <a:endParaRPr lang="en-US" dirty="0"/>
          </a:p>
          <a:p>
            <a:r>
              <a:rPr lang="en-US" dirty="0"/>
              <a:t>Blowby stack standardization</a:t>
            </a:r>
          </a:p>
          <a:p>
            <a:endParaRPr lang="en-US" dirty="0"/>
          </a:p>
          <a:p>
            <a:r>
              <a:rPr lang="en-US" dirty="0"/>
              <a:t>Plan going forward</a:t>
            </a:r>
          </a:p>
          <a:p>
            <a:endParaRPr lang="en-US" dirty="0"/>
          </a:p>
          <a:p>
            <a:r>
              <a:rPr lang="en-US" dirty="0"/>
              <a:t>Lab visit planning</a:t>
            </a:r>
          </a:p>
        </p:txBody>
      </p:sp>
    </p:spTree>
    <p:extLst>
      <p:ext uri="{BB962C8B-B14F-4D97-AF65-F5344CB8AC3E}">
        <p14:creationId xmlns:p14="http://schemas.microsoft.com/office/powerpoint/2010/main" val="180513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12B3-61D9-41FA-949C-79FE5F806125}"/>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A90BE062-FBF9-49AB-B38D-8073B2C5A594}"/>
              </a:ext>
            </a:extLst>
          </p:cNvPr>
          <p:cNvSpPr>
            <a:spLocks noGrp="1"/>
          </p:cNvSpPr>
          <p:nvPr>
            <p:ph idx="1"/>
          </p:nvPr>
        </p:nvSpPr>
        <p:spPr>
          <a:xfrm>
            <a:off x="838200" y="1512916"/>
            <a:ext cx="10515600" cy="4622858"/>
          </a:xfrm>
        </p:spPr>
        <p:txBody>
          <a:bodyPr>
            <a:normAutofit/>
          </a:bodyPr>
          <a:lstStyle/>
          <a:p>
            <a:r>
              <a:rPr lang="en-US" dirty="0"/>
              <a:t>The group reviewed plots of operational data from the 3 Valvoline tests that were conducted with the orifice restrictor and 2 without the restrictor.  These data were plotted with 10 other industry tests on 271.</a:t>
            </a:r>
          </a:p>
          <a:p>
            <a:r>
              <a:rPr lang="en-US" dirty="0"/>
              <a:t>The plots are attached below.  </a:t>
            </a:r>
          </a:p>
          <a:p>
            <a:r>
              <a:rPr lang="en-US" dirty="0"/>
              <a:t>There were no outstanding parameters that indicated a difference in operation that would explain the shift in severity of the tests using the orifice.</a:t>
            </a:r>
          </a:p>
          <a:p>
            <a:r>
              <a:rPr lang="en-US" dirty="0"/>
              <a:t> </a:t>
            </a:r>
          </a:p>
        </p:txBody>
      </p:sp>
    </p:spTree>
    <p:extLst>
      <p:ext uri="{BB962C8B-B14F-4D97-AF65-F5344CB8AC3E}">
        <p14:creationId xmlns:p14="http://schemas.microsoft.com/office/powerpoint/2010/main" val="31659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8A9B-66CB-4F33-BE2A-5D2BCABA5CFD}"/>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8439F2AD-9CD1-45DE-8BE9-A0EE3EE52A69}"/>
              </a:ext>
            </a:extLst>
          </p:cNvPr>
          <p:cNvSpPr>
            <a:spLocks noGrp="1"/>
          </p:cNvSpPr>
          <p:nvPr>
            <p:ph idx="1"/>
          </p:nvPr>
        </p:nvSpPr>
        <p:spPr>
          <a:xfrm>
            <a:off x="838200" y="1506071"/>
            <a:ext cx="10515600" cy="4670892"/>
          </a:xfrm>
        </p:spPr>
        <p:txBody>
          <a:bodyPr/>
          <a:lstStyle/>
          <a:p>
            <a:r>
              <a:rPr lang="en-US" dirty="0"/>
              <a:t>There were two main issues with the blowby stack that needed addressing.</a:t>
            </a:r>
          </a:p>
          <a:p>
            <a:pPr lvl="1"/>
            <a:r>
              <a:rPr lang="en-US" dirty="0"/>
              <a:t>1. The procedure needs to be corrected to indicate counter flow of the coolant / BB gas.  The labs agreed to counter flow.  Most labs were already in compliance.  This correction will be added to the motion of procedure changes that is pending e-ballot.  </a:t>
            </a:r>
          </a:p>
          <a:p>
            <a:pPr lvl="1"/>
            <a:r>
              <a:rPr lang="en-US" dirty="0"/>
              <a:t>2. Another difference between labs is the 45 degree elbows that have been used to prevent condensation from contacting the thermocouple.  Not all labs are seeing the problem and hence have not switched to the 45 degree elbow plumbing.  George proposed a different solution of orienting the thermocouple and eliminating the elbows.  </a:t>
            </a:r>
          </a:p>
        </p:txBody>
      </p:sp>
    </p:spTree>
    <p:extLst>
      <p:ext uri="{BB962C8B-B14F-4D97-AF65-F5344CB8AC3E}">
        <p14:creationId xmlns:p14="http://schemas.microsoft.com/office/powerpoint/2010/main" val="116518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DECA-5DD2-4F12-9219-D20EAB653D1E}"/>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6F7EE805-B662-4C1A-9924-B1A3C6D9CEDA}"/>
              </a:ext>
            </a:extLst>
          </p:cNvPr>
          <p:cNvSpPr>
            <a:spLocks noGrp="1"/>
          </p:cNvSpPr>
          <p:nvPr>
            <p:ph idx="1"/>
          </p:nvPr>
        </p:nvSpPr>
        <p:spPr>
          <a:xfrm>
            <a:off x="838200" y="1434353"/>
            <a:ext cx="10515600" cy="4742610"/>
          </a:xfrm>
        </p:spPr>
        <p:txBody>
          <a:bodyPr/>
          <a:lstStyle/>
          <a:p>
            <a:r>
              <a:rPr lang="en-US" dirty="0"/>
              <a:t>Discussion continued on what to do next.  The panel has given the task force until April to fix the mild shift issue.</a:t>
            </a:r>
          </a:p>
          <a:p>
            <a:r>
              <a:rPr lang="en-US" dirty="0"/>
              <a:t>The group agreed to plan lab visits in early 2022.  </a:t>
            </a:r>
          </a:p>
          <a:p>
            <a:r>
              <a:rPr lang="en-US" dirty="0"/>
              <a:t>Holidays were on the horizon so we agreed to meet the first week of January to continue our efforts.</a:t>
            </a:r>
          </a:p>
        </p:txBody>
      </p:sp>
    </p:spTree>
    <p:extLst>
      <p:ext uri="{BB962C8B-B14F-4D97-AF65-F5344CB8AC3E}">
        <p14:creationId xmlns:p14="http://schemas.microsoft.com/office/powerpoint/2010/main" val="42773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Chain Wear Chem. Data Comparisons</a:t>
            </a:r>
          </a:p>
        </p:txBody>
      </p:sp>
    </p:spTree>
    <p:extLst>
      <p:ext uri="{BB962C8B-B14F-4D97-AF65-F5344CB8AC3E}">
        <p14:creationId xmlns:p14="http://schemas.microsoft.com/office/powerpoint/2010/main" val="103882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30" y="93061"/>
            <a:ext cx="11582400" cy="751442"/>
          </a:xfrm>
        </p:spPr>
        <p:txBody>
          <a:bodyPr/>
          <a:lstStyle/>
          <a:p>
            <a:r>
              <a:rPr lang="en-US" dirty="0"/>
              <a:t>The Data Set</a:t>
            </a:r>
          </a:p>
        </p:txBody>
      </p:sp>
      <p:sp>
        <p:nvSpPr>
          <p:cNvPr id="3" name="Content Placeholder 2"/>
          <p:cNvSpPr>
            <a:spLocks noGrp="1"/>
          </p:cNvSpPr>
          <p:nvPr>
            <p:ph idx="1"/>
          </p:nvPr>
        </p:nvSpPr>
        <p:spPr>
          <a:xfrm>
            <a:off x="603249" y="844504"/>
            <a:ext cx="10979149" cy="432362"/>
          </a:xfrm>
        </p:spPr>
        <p:txBody>
          <a:bodyPr>
            <a:normAutofit/>
          </a:bodyPr>
          <a:lstStyle/>
          <a:p>
            <a:pPr marL="0" indent="0">
              <a:buNone/>
            </a:pPr>
            <a:r>
              <a:rPr lang="en-US" sz="2000" u="sng" dirty="0"/>
              <a:t>Valvoline Data – 5 Tests</a:t>
            </a:r>
          </a:p>
        </p:txBody>
      </p:sp>
      <p:pic>
        <p:nvPicPr>
          <p:cNvPr id="4" name="Picture 3"/>
          <p:cNvPicPr>
            <a:picLocks noChangeAspect="1"/>
          </p:cNvPicPr>
          <p:nvPr/>
        </p:nvPicPr>
        <p:blipFill>
          <a:blip r:embed="rId2"/>
          <a:stretch>
            <a:fillRect/>
          </a:stretch>
        </p:blipFill>
        <p:spPr>
          <a:xfrm>
            <a:off x="1730059" y="1208517"/>
            <a:ext cx="8725527" cy="3767138"/>
          </a:xfrm>
          <a:prstGeom prst="rect">
            <a:avLst/>
          </a:prstGeom>
        </p:spPr>
      </p:pic>
      <p:sp>
        <p:nvSpPr>
          <p:cNvPr id="5" name="Rectangle 4"/>
          <p:cNvSpPr/>
          <p:nvPr/>
        </p:nvSpPr>
        <p:spPr>
          <a:xfrm>
            <a:off x="1795849" y="2669059"/>
            <a:ext cx="7331675" cy="21995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809455" y="5189839"/>
            <a:ext cx="10979149" cy="4323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ct val="20000"/>
              </a:spcBef>
              <a:buFont typeface="Wingdings" panose="05000000000000000000" pitchFamily="2" charset="2"/>
              <a:buChar char="§"/>
              <a:defRPr sz="2400" b="0" kern="1200" baseline="0">
                <a:solidFill>
                  <a:schemeClr val="tx1"/>
                </a:solidFill>
                <a:latin typeface="Gill Sans MT" panose="020B0502020104020203" pitchFamily="34" charset="0"/>
                <a:ea typeface="+mn-ea"/>
                <a:cs typeface="+mn-cs"/>
              </a:defRPr>
            </a:lvl1pPr>
            <a:lvl2pPr marL="742950" indent="-285750" algn="l" defTabSz="914400" rtl="0" eaLnBrk="1" latinLnBrk="0" hangingPunct="1">
              <a:lnSpc>
                <a:spcPct val="100000"/>
              </a:lnSpc>
              <a:spcBef>
                <a:spcPct val="20000"/>
              </a:spcBef>
              <a:buFont typeface="Arial" panose="020B0604020202020204" pitchFamily="34" charset="0"/>
              <a:buChar char="–"/>
              <a:defRPr sz="2200" kern="1200" baseline="0">
                <a:solidFill>
                  <a:schemeClr val="tx1"/>
                </a:solidFill>
                <a:latin typeface="Gill Sans MT" panose="020B0502020104020203" pitchFamily="34" charset="0"/>
                <a:ea typeface="+mn-ea"/>
                <a:cs typeface="+mn-cs"/>
              </a:defRPr>
            </a:lvl2pPr>
            <a:lvl3pPr marL="1082675" indent="-168275" algn="l" defTabSz="914400" rtl="0" eaLnBrk="1" latinLnBrk="0" hangingPunct="1">
              <a:lnSpc>
                <a:spcPct val="100000"/>
              </a:lnSpc>
              <a:spcBef>
                <a:spcPct val="20000"/>
              </a:spcBef>
              <a:buFont typeface="Arial" panose="020B0604020202020204" pitchFamily="34" charset="0"/>
              <a:buChar char="•"/>
              <a:defRPr sz="2000" kern="1200" baseline="0">
                <a:solidFill>
                  <a:schemeClr val="tx1"/>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000" u="sng" dirty="0"/>
              <a:t>Industry Data – 10 recent tests on Oil 271 included for comparison</a:t>
            </a:r>
          </a:p>
        </p:txBody>
      </p:sp>
    </p:spTree>
    <p:extLst>
      <p:ext uri="{BB962C8B-B14F-4D97-AF65-F5344CB8AC3E}">
        <p14:creationId xmlns:p14="http://schemas.microsoft.com/office/powerpoint/2010/main" val="68859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03" y="117775"/>
            <a:ext cx="11582400" cy="751442"/>
          </a:xfrm>
        </p:spPr>
        <p:txBody>
          <a:bodyPr/>
          <a:lstStyle/>
          <a:p>
            <a:r>
              <a:rPr lang="en-US" dirty="0"/>
              <a:t>Oil Consumption</a:t>
            </a:r>
          </a:p>
        </p:txBody>
      </p:sp>
      <p:pic>
        <p:nvPicPr>
          <p:cNvPr id="11" name="Content Placeholder 10"/>
          <p:cNvPicPr>
            <a:picLocks noGrp="1" noChangeAspect="1"/>
          </p:cNvPicPr>
          <p:nvPr>
            <p:ph idx="1"/>
          </p:nvPr>
        </p:nvPicPr>
        <p:blipFill>
          <a:blip r:embed="rId2"/>
          <a:stretch>
            <a:fillRect/>
          </a:stretch>
        </p:blipFill>
        <p:spPr>
          <a:xfrm>
            <a:off x="1483453" y="982663"/>
            <a:ext cx="9218744" cy="5140325"/>
          </a:xfrm>
          <a:prstGeom prst="rect">
            <a:avLst/>
          </a:prstGeom>
        </p:spPr>
      </p:pic>
    </p:spTree>
    <p:extLst>
      <p:ext uri="{BB962C8B-B14F-4D97-AF65-F5344CB8AC3E}">
        <p14:creationId xmlns:p14="http://schemas.microsoft.com/office/powerpoint/2010/main" val="371862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V1 - DR_Slides">
  <a:themeElements>
    <a:clrScheme name="SwRI Corporate Pallet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402</Words>
  <Application>Microsoft Office PowerPoint</Application>
  <PresentationFormat>Widescreen</PresentationFormat>
  <Paragraphs>62</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 Black</vt:lpstr>
      <vt:lpstr>Calibri</vt:lpstr>
      <vt:lpstr>Calibri Light</vt:lpstr>
      <vt:lpstr>Gill Sans MT</vt:lpstr>
      <vt:lpstr>Gill Sans Std</vt:lpstr>
      <vt:lpstr>Wingdings</vt:lpstr>
      <vt:lpstr>Office Theme</vt:lpstr>
      <vt:lpstr>Alternate V1 - DR_Slides</vt:lpstr>
      <vt:lpstr>Sequence X Severity Task Force</vt:lpstr>
      <vt:lpstr>Attendance</vt:lpstr>
      <vt:lpstr>Agenda 11/16/21</vt:lpstr>
      <vt:lpstr>Meeting Minutes</vt:lpstr>
      <vt:lpstr>Meeting Minutes</vt:lpstr>
      <vt:lpstr>Meeting Minutes</vt:lpstr>
      <vt:lpstr>Chain Wear Chem. Data Comparisons</vt:lpstr>
      <vt:lpstr>The Data Set</vt:lpstr>
      <vt:lpstr>Oil Consumption</vt:lpstr>
      <vt:lpstr>Fuel Dilution</vt:lpstr>
      <vt:lpstr>100C Visc.</vt:lpstr>
      <vt:lpstr>40C Visc.</vt:lpstr>
      <vt:lpstr>TBN and TAN</vt:lpstr>
      <vt:lpstr>Aluminum</vt:lpstr>
      <vt:lpstr>Copper</vt:lpstr>
      <vt:lpstr>Iron</vt:lpstr>
      <vt:lpstr>Lead</vt:lpstr>
      <vt:lpstr>Silicon</vt:lpstr>
      <vt:lpstr>Sodium</vt:lpstr>
      <vt:lpstr>Potassium</vt:lpstr>
      <vt:lpstr>Karl Fischer Water</vt:lpstr>
      <vt:lpstr>Oxidation (IR FTNG_E2412)</vt:lpstr>
      <vt:lpstr>Oxidation (IR 5.8_6.1)</vt:lpstr>
      <vt:lpstr>Nitration (IR FTNG_E2412)</vt:lpstr>
      <vt:lpstr>Nitration (IR 5.8_6.1)</vt:lpstr>
      <vt:lpstr>Soot TGA Residue</vt:lpstr>
      <vt:lpstr>Soot TGA Volatile</vt:lpstr>
      <vt:lpstr>Soot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Sequence X Severity Task Force</dc:title>
  <dc:creator>Alfonso Lopez  Intertek</dc:creator>
  <cp:lastModifiedBy>Alfonso Lopez  Intertek</cp:lastModifiedBy>
  <cp:revision>35</cp:revision>
  <dcterms:created xsi:type="dcterms:W3CDTF">2021-08-05T20:22:38Z</dcterms:created>
  <dcterms:modified xsi:type="dcterms:W3CDTF">2022-01-04T16:35:15Z</dcterms:modified>
</cp:coreProperties>
</file>