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</p:sldMasterIdLst>
  <p:notesMasterIdLst>
    <p:notesMasterId r:id="rId8"/>
  </p:notesMasterIdLst>
  <p:sldIdLst>
    <p:sldId id="261" r:id="rId5"/>
    <p:sldId id="373" r:id="rId6"/>
    <p:sldId id="374" r:id="rId7"/>
  </p:sldIdLst>
  <p:sldSz cx="9144000" cy="6858000" type="screen4x3"/>
  <p:notesSz cx="6973888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1650" autoAdjust="0"/>
  </p:normalViewPr>
  <p:slideViewPr>
    <p:cSldViewPr snapToGrid="0" snapToObjects="1">
      <p:cViewPr>
        <p:scale>
          <a:sx n="70" d="100"/>
          <a:sy n="70" d="100"/>
        </p:scale>
        <p:origin x="-192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12" y="-48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9" cy="461804"/>
          </a:xfrm>
          <a:prstGeom prst="rect">
            <a:avLst/>
          </a:prstGeom>
        </p:spPr>
        <p:txBody>
          <a:bodyPr vert="horz" lIns="92606" tIns="46303" rIns="92606" bIns="463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7" y="0"/>
            <a:ext cx="3022019" cy="461804"/>
          </a:xfrm>
          <a:prstGeom prst="rect">
            <a:avLst/>
          </a:prstGeom>
        </p:spPr>
        <p:txBody>
          <a:bodyPr vert="horz" lIns="92606" tIns="46303" rIns="92606" bIns="46303" rtlCol="0"/>
          <a:lstStyle>
            <a:lvl1pPr algn="r">
              <a:defRPr sz="1200"/>
            </a:lvl1pPr>
          </a:lstStyle>
          <a:p>
            <a:fld id="{3638B133-67DB-4859-9A93-B7E0EA08266D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6" tIns="46303" rIns="92606" bIns="463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06" tIns="46303" rIns="92606" bIns="463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9" cy="461804"/>
          </a:xfrm>
          <a:prstGeom prst="rect">
            <a:avLst/>
          </a:prstGeom>
        </p:spPr>
        <p:txBody>
          <a:bodyPr vert="horz" lIns="92606" tIns="46303" rIns="92606" bIns="463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7" y="8772669"/>
            <a:ext cx="3022019" cy="461804"/>
          </a:xfrm>
          <a:prstGeom prst="rect">
            <a:avLst/>
          </a:prstGeom>
        </p:spPr>
        <p:txBody>
          <a:bodyPr vert="horz" lIns="92606" tIns="46303" rIns="92606" bIns="46303" rtlCol="0" anchor="b"/>
          <a:lstStyle>
            <a:lvl1pPr algn="r">
              <a:defRPr sz="1200"/>
            </a:lvl1pPr>
          </a:lstStyle>
          <a:p>
            <a:fld id="{A8FAE8DE-C0B0-489D-B5BC-E2C538C935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7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E8DE-C0B0-489D-B5BC-E2C538C935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7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Presenter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E8DE-C0B0-489D-B5BC-E2C538C935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0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Presenter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E8DE-C0B0-489D-B5BC-E2C538C935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0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325080"/>
            <a:ext cx="9144000" cy="3081528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EM_pattern_PowerPoint_White.png"/>
          <p:cNvPicPr>
            <a:picLocks noChangeAspect="1"/>
          </p:cNvPicPr>
          <p:nvPr userDrawn="1"/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5080"/>
            <a:ext cx="9144000" cy="308457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 bwMode="white">
          <a:xfrm>
            <a:off x="475488" y="1900826"/>
            <a:ext cx="8206550" cy="1828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 bwMode="white">
          <a:xfrm>
            <a:off x="475488" y="1576845"/>
            <a:ext cx="3657600" cy="314325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exmo_elh_tm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672" y="3875313"/>
            <a:ext cx="1792224" cy="324454"/>
          </a:xfrm>
          <a:prstGeom prst="rect">
            <a:avLst/>
          </a:prstGeom>
        </p:spPr>
      </p:pic>
      <p:pic>
        <p:nvPicPr>
          <p:cNvPr id="15" name="Picture 14" descr="exmo_red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white">
          <a:xfrm>
            <a:off x="6460490" y="432873"/>
            <a:ext cx="2249424" cy="45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4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6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ctoid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09905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lnSpc>
                <a:spcPct val="90000"/>
              </a:lnSpc>
              <a:buNone/>
              <a:defRPr lang="en-US" sz="13200" b="0" i="0" baseline="0" dirty="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dirty="0" smtClean="0"/>
              <a:t>Data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90000"/>
              </a:lnSpc>
              <a:buNone/>
              <a:defRPr lang="en-US" sz="13200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Data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09905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48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5613" y="1143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rgbClr val="000000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8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accent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 rotWithShape="1">
          <a:gsLst>
            <a:gs pos="0">
              <a:schemeClr val="accent1"/>
            </a:gs>
            <a:gs pos="100000">
              <a:schemeClr val="accent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ing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1588" indent="0">
              <a:buNone/>
              <a:defRPr sz="4400">
                <a:solidFill>
                  <a:schemeClr val="bg1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4676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rgbClr val="000000"/>
                </a:solidFill>
              </a:defRPr>
            </a:lvl1pPr>
            <a:lvl2pPr marL="1588" indent="0">
              <a:buNone/>
              <a:defRPr sz="4400">
                <a:solidFill>
                  <a:srgbClr val="000000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8882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0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3461"/>
            <a:ext cx="8229600" cy="762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4" y="1309692"/>
            <a:ext cx="8229600" cy="4525963"/>
          </a:xfr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</a:defRPr>
            </a:lvl1pPr>
            <a:lvl2pPr marL="227012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454025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688975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915987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47674" y="1798319"/>
            <a:ext cx="8229981" cy="4321493"/>
          </a:xfrm>
        </p:spPr>
        <p:txBody>
          <a:bodyPr rtlCol="0" anchor="ctr" anchorCtr="1"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47675" y="1363403"/>
            <a:ext cx="8228965" cy="42475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Chart title goes here (optional)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8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5775" y="1527508"/>
            <a:ext cx="56324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7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ctoid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56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936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2863"/>
            <a:ext cx="8229600" cy="480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8394700" y="6450013"/>
            <a:ext cx="2921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fld id="{61EB682E-F9F7-A84A-866D-693BB3909AC4}" type="slidenum">
              <a:rPr lang="en-US" sz="800">
                <a:solidFill>
                  <a:schemeClr val="tx1"/>
                </a:solidFill>
                <a:ea typeface="Arial"/>
                <a:cs typeface="Arial" charset="0"/>
              </a:rPr>
              <a:pPr algn="r"/>
              <a:t>‹#›</a:t>
            </a:fld>
            <a:endParaRPr lang="en-US" sz="800" dirty="0">
              <a:solidFill>
                <a:schemeClr val="tx1"/>
              </a:solidFill>
              <a:ea typeface="Arial"/>
              <a:cs typeface="Arial" charset="0"/>
            </a:endParaRPr>
          </a:p>
        </p:txBody>
      </p:sp>
      <p:pic>
        <p:nvPicPr>
          <p:cNvPr id="7" name="Picture 10" descr="exmo_r.bmp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25" y="6419109"/>
            <a:ext cx="10255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06" r:id="rId2"/>
    <p:sldLayoutId id="2147483935" r:id="rId3"/>
    <p:sldLayoutId id="2147483945" r:id="rId4"/>
    <p:sldLayoutId id="2147483908" r:id="rId5"/>
    <p:sldLayoutId id="2147483910" r:id="rId6"/>
    <p:sldLayoutId id="2147483913" r:id="rId7"/>
    <p:sldLayoutId id="2147483922" r:id="rId8"/>
    <p:sldLayoutId id="2147483947" r:id="rId9"/>
    <p:sldLayoutId id="2147483946" r:id="rId10"/>
    <p:sldLayoutId id="2147483960" r:id="rId11"/>
    <p:sldLayoutId id="2147483936" r:id="rId12"/>
    <p:sldLayoutId id="2147483953" r:id="rId13"/>
    <p:sldLayoutId id="2147483931" r:id="rId14"/>
    <p:sldLayoutId id="2147483959" r:id="rId15"/>
    <p:sldLayoutId id="2147483934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/>
          <a:ea typeface="Arial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227013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rgbClr val="000000"/>
          </a:solidFill>
          <a:latin typeface="+mn-lt"/>
          <a:ea typeface="Arial"/>
          <a:cs typeface="Arial"/>
        </a:defRPr>
      </a:lvl1pPr>
      <a:lvl2pPr marL="454025" indent="-227013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2pPr>
      <a:lvl3pPr marL="688975" indent="-234950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3pPr>
      <a:lvl4pPr marL="915988" indent="-227013" algn="l" defTabSz="569913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4pPr>
      <a:lvl5pPr marL="1143000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18338" y="2106566"/>
            <a:ext cx="8206550" cy="1828800"/>
          </a:xfrm>
        </p:spPr>
        <p:txBody>
          <a:bodyPr/>
          <a:lstStyle/>
          <a:p>
            <a:r>
              <a:rPr lang="en-US" sz="4800" dirty="0" smtClean="0"/>
              <a:t>Mack T-13 Oil Filter Housing Modifications</a:t>
            </a:r>
            <a:endParaRPr lang="en-US" sz="4800" dirty="0"/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1"/>
          </p:nvPr>
        </p:nvSpPr>
        <p:spPr>
          <a:xfrm>
            <a:off x="475488" y="1576846"/>
            <a:ext cx="4574184" cy="415728"/>
          </a:xfrm>
        </p:spPr>
        <p:txBody>
          <a:bodyPr/>
          <a:lstStyle/>
          <a:p>
            <a:r>
              <a:rPr lang="en-US" dirty="0" smtClean="0"/>
              <a:t>Products Technology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7224" y="5548722"/>
            <a:ext cx="19672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 smtClean="0">
              <a:solidFill>
                <a:srgbClr val="008DD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8DD0"/>
                </a:solidFill>
              </a:rPr>
              <a:t>January 14, 2015</a:t>
            </a:r>
            <a:endParaRPr lang="en-US" dirty="0">
              <a:solidFill>
                <a:srgbClr val="008D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090" y="127338"/>
            <a:ext cx="8079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US07 Oil Filter Housing Modifications</a:t>
            </a:r>
          </a:p>
          <a:p>
            <a:pPr algn="ctr"/>
            <a:r>
              <a:rPr lang="en-US" sz="2400" b="1" dirty="0" smtClean="0"/>
              <a:t>Removal of Piston Cooling Jet Control Valves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090" y="1044042"/>
            <a:ext cx="8079827" cy="16638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308189"/>
            <a:ext cx="8250237" cy="45259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Modifications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Remove plungers and springs of Opening and Control Valves (A)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Block-off drains </a:t>
            </a:r>
            <a:r>
              <a:rPr lang="en-US" sz="1600" dirty="0">
                <a:solidFill>
                  <a:schemeClr val="tx1"/>
                </a:solidFill>
              </a:rPr>
              <a:t>of Opening and Control Valves </a:t>
            </a:r>
            <a:r>
              <a:rPr lang="en-US" sz="1600" dirty="0" smtClean="0">
                <a:solidFill>
                  <a:schemeClr val="tx1"/>
                </a:solidFill>
              </a:rPr>
              <a:t>(B)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Seal bores </a:t>
            </a:r>
            <a:r>
              <a:rPr lang="en-US" sz="1600" dirty="0">
                <a:solidFill>
                  <a:schemeClr val="tx1"/>
                </a:solidFill>
              </a:rPr>
              <a:t>of Opening and Control Valves </a:t>
            </a:r>
            <a:r>
              <a:rPr lang="en-US" sz="1600" dirty="0" smtClean="0">
                <a:solidFill>
                  <a:schemeClr val="tx1"/>
                </a:solidFill>
              </a:rPr>
              <a:t>(C)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</a:pPr>
            <a:endParaRPr lang="en-US" sz="1600" dirty="0" smtClean="0"/>
          </a:p>
          <a:p>
            <a:pPr lvl="1">
              <a:spcBef>
                <a:spcPts val="600"/>
              </a:spcBef>
            </a:pPr>
            <a:endParaRPr lang="en-US" sz="1400" dirty="0" smtClean="0"/>
          </a:p>
          <a:p>
            <a:pPr lvl="1">
              <a:spcBef>
                <a:spcPts val="600"/>
              </a:spcBef>
            </a:pPr>
            <a:endParaRPr lang="en-US" sz="1600" dirty="0" smtClean="0"/>
          </a:p>
          <a:p>
            <a:pPr marL="1028700" lvl="2" indent="0">
              <a:spcBef>
                <a:spcPts val="600"/>
              </a:spcBef>
              <a:buNone/>
            </a:pPr>
            <a:endParaRPr lang="en-US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423" y="2716345"/>
            <a:ext cx="1091499" cy="1325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6" r="22648" b="15715"/>
          <a:stretch/>
        </p:blipFill>
        <p:spPr>
          <a:xfrm>
            <a:off x="4030189" y="4205905"/>
            <a:ext cx="1058212" cy="1325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2" y="2716345"/>
            <a:ext cx="3326550" cy="32014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339" y="2716345"/>
            <a:ext cx="3531476" cy="19530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56816" y="5966366"/>
            <a:ext cx="61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13860" y="6007310"/>
            <a:ext cx="61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4287" y="6007310"/>
            <a:ext cx="61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04401" y="3781981"/>
            <a:ext cx="1210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Opening Valve Spring and Plunger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7" y="5035190"/>
            <a:ext cx="1210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 Valve Spring and Plunger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86693" y="5654227"/>
            <a:ext cx="121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Drain Holes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0143" y="5040520"/>
            <a:ext cx="204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Opening and Control Valve Bore </a:t>
            </a:r>
            <a:r>
              <a:rPr lang="en-US" sz="1400" dirty="0"/>
              <a:t>Plugs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72" y="4569796"/>
            <a:ext cx="121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Drain Plug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840547" y="4344347"/>
            <a:ext cx="120221" cy="252745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34271" y="4520645"/>
            <a:ext cx="313896" cy="148713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41094" y="5035190"/>
            <a:ext cx="574309" cy="178255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10233" y="4344347"/>
            <a:ext cx="81886" cy="690843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892119" y="3916907"/>
            <a:ext cx="480815" cy="1118283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0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090" y="127338"/>
            <a:ext cx="8079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US07 Oil Filter Housing Modifications</a:t>
            </a:r>
          </a:p>
          <a:p>
            <a:pPr algn="ctr"/>
            <a:r>
              <a:rPr lang="en-US" sz="2400" b="1" dirty="0" smtClean="0"/>
              <a:t>Oil Pressure Comparison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090" y="1044042"/>
            <a:ext cx="8079827" cy="16638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81" y="1280225"/>
            <a:ext cx="8765038" cy="49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5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xonMobil_Template_Arial">
  <a:themeElements>
    <a:clrScheme name="ExxonMobil2">
      <a:dk1>
        <a:srgbClr val="000000"/>
      </a:dk1>
      <a:lt1>
        <a:srgbClr val="FFFFFF"/>
      </a:lt1>
      <a:dk2>
        <a:srgbClr val="ED1C2E"/>
      </a:dk2>
      <a:lt2>
        <a:srgbClr val="5A5A5A"/>
      </a:lt2>
      <a:accent1>
        <a:srgbClr val="0C479D"/>
      </a:accent1>
      <a:accent2>
        <a:srgbClr val="00A3E0"/>
      </a:accent2>
      <a:accent3>
        <a:srgbClr val="00ACA8"/>
      </a:accent3>
      <a:accent4>
        <a:srgbClr val="B4D405"/>
      </a:accent4>
      <a:accent5>
        <a:srgbClr val="FFD700"/>
      </a:accent5>
      <a:accent6>
        <a:srgbClr val="ED8B00"/>
      </a:accent6>
      <a:hlink>
        <a:srgbClr val="0C479D"/>
      </a:hlink>
      <a:folHlink>
        <a:srgbClr val="00A3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MPI_x005f_x0020_Classification xmlns="f621f41b-c43c-45e2-927f-fd2b5d68a8f2">Not Classified</MPI_x005f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FBBFFE8520B4DB486B82779ABF797" ma:contentTypeVersion="2" ma:contentTypeDescription="Create a new document." ma:contentTypeScope="" ma:versionID="49fcea79b7c25f8f7be715137ad134de">
  <xsd:schema xmlns:xsd="http://www.w3.org/2001/XMLSchema" xmlns:xs="http://www.w3.org/2001/XMLSchema" xmlns:p="http://schemas.microsoft.com/office/2006/metadata/properties" xmlns:ns2="f621f41b-c43c-45e2-927f-fd2b5d68a8f2" xmlns:ns4="http://schemas.microsoft.com/sharepoint/v4" targetNamespace="http://schemas.microsoft.com/office/2006/metadata/properties" ma:root="true" ma:fieldsID="a7830886d510acfa12daf6e142bf69ae" ns2:_="" ns4:_="">
    <xsd:import namespace="f621f41b-c43c-45e2-927f-fd2b5d68a8f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PI_x005f_x0020_Classification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21f41b-c43c-45e2-927f-fd2b5d68a8f2" elementFormDefault="qualified">
    <xsd:import namespace="http://schemas.microsoft.com/office/2006/documentManagement/types"/>
    <xsd:import namespace="http://schemas.microsoft.com/office/infopath/2007/PartnerControls"/>
    <xsd:element name="MPI_x005f_x0020_Classification" ma:index="8" ma:displayName="MPI Classification" ma:default="Not Classified" ma:description="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F5BC56-C0EB-483A-A21B-7A4CB8F3B1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07E66E-61B9-4407-AECE-49F3178CD421}">
  <ds:schemaRefs>
    <ds:schemaRef ds:uri="http://purl.org/dc/elements/1.1/"/>
    <ds:schemaRef ds:uri="http://schemas.microsoft.com/office/2006/documentManagement/types"/>
    <ds:schemaRef ds:uri="f621f41b-c43c-45e2-927f-fd2b5d68a8f2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AA6FA56E-7D34-4EF2-876A-4C11B5D41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21f41b-c43c-45e2-927f-fd2b5d68a8f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101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ExxonMobil_Template_Arial</vt:lpstr>
      <vt:lpstr>Mack T-13 Oil Filter Housing Modifications</vt:lpstr>
      <vt:lpstr>PowerPoint Presentation</vt:lpstr>
      <vt:lpstr>PowerPoint Presentation</vt:lpstr>
    </vt:vector>
  </TitlesOfParts>
  <Company>Lippincott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Excellence Security</dc:title>
  <dc:creator>KDM</dc:creator>
  <cp:lastModifiedBy>Alessi, Michael L</cp:lastModifiedBy>
  <cp:revision>254</cp:revision>
  <cp:lastPrinted>2014-11-25T15:22:44Z</cp:lastPrinted>
  <dcterms:created xsi:type="dcterms:W3CDTF">2014-04-17T16:37:20Z</dcterms:created>
  <dcterms:modified xsi:type="dcterms:W3CDTF">2015-01-14T14:03:39Z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0x010100742FBBFFE8520B4DB486B82779ABF797</vt:lpwstr>
  </property>
</Properties>
</file>