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into, Phil" userId="d96ee20e-c4dd-4ee5-b372-7a2b5fdadc28" providerId="ADAL" clId="{1A0ACBE5-5FE9-4402-A325-C950C98CBA46}"/>
    <pc:docChg chg="undo custSel addSld delSld modSld">
      <pc:chgData name="Scinto, Phil" userId="d96ee20e-c4dd-4ee5-b372-7a2b5fdadc28" providerId="ADAL" clId="{1A0ACBE5-5FE9-4402-A325-C950C98CBA46}" dt="2025-03-26T19:42:53.419" v="744" actId="2696"/>
      <pc:docMkLst>
        <pc:docMk/>
      </pc:docMkLst>
      <pc:sldChg chg="modSp mod">
        <pc:chgData name="Scinto, Phil" userId="d96ee20e-c4dd-4ee5-b372-7a2b5fdadc28" providerId="ADAL" clId="{1A0ACBE5-5FE9-4402-A325-C950C98CBA46}" dt="2025-03-26T19:00:45.924" v="58" actId="20577"/>
        <pc:sldMkLst>
          <pc:docMk/>
          <pc:sldMk cId="124953883" sldId="256"/>
        </pc:sldMkLst>
        <pc:spChg chg="mod">
          <ac:chgData name="Scinto, Phil" userId="d96ee20e-c4dd-4ee5-b372-7a2b5fdadc28" providerId="ADAL" clId="{1A0ACBE5-5FE9-4402-A325-C950C98CBA46}" dt="2025-03-26T19:00:13.467" v="6" actId="20577"/>
          <ac:spMkLst>
            <pc:docMk/>
            <pc:sldMk cId="124953883" sldId="256"/>
            <ac:spMk id="2" creationId="{CEE6EAED-22AF-92A2-376B-80CB0911FA39}"/>
          </ac:spMkLst>
        </pc:spChg>
        <pc:spChg chg="mod">
          <ac:chgData name="Scinto, Phil" userId="d96ee20e-c4dd-4ee5-b372-7a2b5fdadc28" providerId="ADAL" clId="{1A0ACBE5-5FE9-4402-A325-C950C98CBA46}" dt="2025-03-26T19:00:45.924" v="58" actId="20577"/>
          <ac:spMkLst>
            <pc:docMk/>
            <pc:sldMk cId="124953883" sldId="256"/>
            <ac:spMk id="3" creationId="{022DEFA1-7528-6913-71A2-82C7F0014A78}"/>
          </ac:spMkLst>
        </pc:spChg>
      </pc:sldChg>
      <pc:sldChg chg="del">
        <pc:chgData name="Scinto, Phil" userId="d96ee20e-c4dd-4ee5-b372-7a2b5fdadc28" providerId="ADAL" clId="{1A0ACBE5-5FE9-4402-A325-C950C98CBA46}" dt="2025-03-26T19:38:19.889" v="703" actId="2696"/>
        <pc:sldMkLst>
          <pc:docMk/>
          <pc:sldMk cId="2137628374" sldId="257"/>
        </pc:sldMkLst>
      </pc:sldChg>
      <pc:sldChg chg="del">
        <pc:chgData name="Scinto, Phil" userId="d96ee20e-c4dd-4ee5-b372-7a2b5fdadc28" providerId="ADAL" clId="{1A0ACBE5-5FE9-4402-A325-C950C98CBA46}" dt="2025-03-26T19:38:24.302" v="704" actId="2696"/>
        <pc:sldMkLst>
          <pc:docMk/>
          <pc:sldMk cId="2985161822" sldId="259"/>
        </pc:sldMkLst>
      </pc:sldChg>
      <pc:sldChg chg="del">
        <pc:chgData name="Scinto, Phil" userId="d96ee20e-c4dd-4ee5-b372-7a2b5fdadc28" providerId="ADAL" clId="{1A0ACBE5-5FE9-4402-A325-C950C98CBA46}" dt="2025-03-26T19:38:38.083" v="707" actId="2696"/>
        <pc:sldMkLst>
          <pc:docMk/>
          <pc:sldMk cId="3849212069" sldId="260"/>
        </pc:sldMkLst>
      </pc:sldChg>
      <pc:sldChg chg="del">
        <pc:chgData name="Scinto, Phil" userId="d96ee20e-c4dd-4ee5-b372-7a2b5fdadc28" providerId="ADAL" clId="{1A0ACBE5-5FE9-4402-A325-C950C98CBA46}" dt="2025-03-26T19:38:41.925" v="708" actId="2696"/>
        <pc:sldMkLst>
          <pc:docMk/>
          <pc:sldMk cId="778619411" sldId="261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114798660" sldId="262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2312969957" sldId="263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920335587" sldId="264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2966099598" sldId="265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2582970765" sldId="266"/>
        </pc:sldMkLst>
      </pc:sldChg>
      <pc:sldChg chg="del">
        <pc:chgData name="Scinto, Phil" userId="d96ee20e-c4dd-4ee5-b372-7a2b5fdadc28" providerId="ADAL" clId="{1A0ACBE5-5FE9-4402-A325-C950C98CBA46}" dt="2025-03-26T19:42:53.419" v="744" actId="2696"/>
        <pc:sldMkLst>
          <pc:docMk/>
          <pc:sldMk cId="1989641875" sldId="267"/>
        </pc:sldMkLst>
      </pc:sldChg>
      <pc:sldChg chg="del">
        <pc:chgData name="Scinto, Phil" userId="d96ee20e-c4dd-4ee5-b372-7a2b5fdadc28" providerId="ADAL" clId="{1A0ACBE5-5FE9-4402-A325-C950C98CBA46}" dt="2025-03-26T19:38:49.465" v="709" actId="2696"/>
        <pc:sldMkLst>
          <pc:docMk/>
          <pc:sldMk cId="447662456" sldId="268"/>
        </pc:sldMkLst>
      </pc:sldChg>
      <pc:sldChg chg="del">
        <pc:chgData name="Scinto, Phil" userId="d96ee20e-c4dd-4ee5-b372-7a2b5fdadc28" providerId="ADAL" clId="{1A0ACBE5-5FE9-4402-A325-C950C98CBA46}" dt="2025-03-26T19:38:34.410" v="706" actId="2696"/>
        <pc:sldMkLst>
          <pc:docMk/>
          <pc:sldMk cId="4002639803" sldId="269"/>
        </pc:sldMkLst>
      </pc:sldChg>
      <pc:sldChg chg="addSp delSp modSp new mod">
        <pc:chgData name="Scinto, Phil" userId="d96ee20e-c4dd-4ee5-b372-7a2b5fdadc28" providerId="ADAL" clId="{1A0ACBE5-5FE9-4402-A325-C950C98CBA46}" dt="2025-03-26T19:26:46.633" v="126" actId="14100"/>
        <pc:sldMkLst>
          <pc:docMk/>
          <pc:sldMk cId="1395405352" sldId="270"/>
        </pc:sldMkLst>
        <pc:spChg chg="mod">
          <ac:chgData name="Scinto, Phil" userId="d96ee20e-c4dd-4ee5-b372-7a2b5fdadc28" providerId="ADAL" clId="{1A0ACBE5-5FE9-4402-A325-C950C98CBA46}" dt="2025-03-26T19:01:57.659" v="86" actId="20577"/>
          <ac:spMkLst>
            <pc:docMk/>
            <pc:sldMk cId="1395405352" sldId="270"/>
            <ac:spMk id="2" creationId="{71C22704-723B-0554-FE37-2491DAFBB691}"/>
          </ac:spMkLst>
        </pc:spChg>
        <pc:spChg chg="add del mod">
          <ac:chgData name="Scinto, Phil" userId="d96ee20e-c4dd-4ee5-b372-7a2b5fdadc28" providerId="ADAL" clId="{1A0ACBE5-5FE9-4402-A325-C950C98CBA46}" dt="2025-03-26T19:26:12.500" v="121" actId="20577"/>
          <ac:spMkLst>
            <pc:docMk/>
            <pc:sldMk cId="1395405352" sldId="270"/>
            <ac:spMk id="3" creationId="{613A31D0-1C2D-A2F7-63FA-6D14D86D8F8B}"/>
          </ac:spMkLst>
        </pc:spChg>
        <pc:graphicFrameChg chg="add mod modGraphic">
          <ac:chgData name="Scinto, Phil" userId="d96ee20e-c4dd-4ee5-b372-7a2b5fdadc28" providerId="ADAL" clId="{1A0ACBE5-5FE9-4402-A325-C950C98CBA46}" dt="2025-03-26T19:25:51.462" v="96"/>
          <ac:graphicFrameMkLst>
            <pc:docMk/>
            <pc:sldMk cId="1395405352" sldId="270"/>
            <ac:graphicFrameMk id="6" creationId="{460FAB0A-94E1-AED0-CDA2-54E1CFEE9CE4}"/>
          </ac:graphicFrameMkLst>
        </pc:graphicFrameChg>
        <pc:picChg chg="add del mod ord">
          <ac:chgData name="Scinto, Phil" userId="d96ee20e-c4dd-4ee5-b372-7a2b5fdadc28" providerId="ADAL" clId="{1A0ACBE5-5FE9-4402-A325-C950C98CBA46}" dt="2025-03-26T19:01:19.348" v="61" actId="34307"/>
          <ac:picMkLst>
            <pc:docMk/>
            <pc:sldMk cId="1395405352" sldId="270"/>
            <ac:picMk id="4" creationId="{E5DE2BEF-86F5-3B9D-1E07-C718C84A2B11}"/>
          </ac:picMkLst>
        </pc:picChg>
        <pc:picChg chg="add mod">
          <ac:chgData name="Scinto, Phil" userId="d96ee20e-c4dd-4ee5-b372-7a2b5fdadc28" providerId="ADAL" clId="{1A0ACBE5-5FE9-4402-A325-C950C98CBA46}" dt="2025-03-26T19:02:40.147" v="88"/>
          <ac:picMkLst>
            <pc:docMk/>
            <pc:sldMk cId="1395405352" sldId="270"/>
            <ac:picMk id="5" creationId="{5623FE57-B2B8-89C8-F384-7010105BEA4B}"/>
          </ac:picMkLst>
        </pc:picChg>
        <pc:picChg chg="add mod">
          <ac:chgData name="Scinto, Phil" userId="d96ee20e-c4dd-4ee5-b372-7a2b5fdadc28" providerId="ADAL" clId="{1A0ACBE5-5FE9-4402-A325-C950C98CBA46}" dt="2025-03-26T19:26:46.633" v="126" actId="14100"/>
          <ac:picMkLst>
            <pc:docMk/>
            <pc:sldMk cId="1395405352" sldId="270"/>
            <ac:picMk id="7" creationId="{DAE2FDB8-D072-5F9C-F898-1E5931FC2387}"/>
          </ac:picMkLst>
        </pc:picChg>
      </pc:sldChg>
      <pc:sldChg chg="delSp modSp add del mod">
        <pc:chgData name="Scinto, Phil" userId="d96ee20e-c4dd-4ee5-b372-7a2b5fdadc28" providerId="ADAL" clId="{1A0ACBE5-5FE9-4402-A325-C950C98CBA46}" dt="2025-03-26T19:38:29.714" v="705" actId="2696"/>
        <pc:sldMkLst>
          <pc:docMk/>
          <pc:sldMk cId="664978339" sldId="271"/>
        </pc:sldMkLst>
        <pc:spChg chg="mod">
          <ac:chgData name="Scinto, Phil" userId="d96ee20e-c4dd-4ee5-b372-7a2b5fdadc28" providerId="ADAL" clId="{1A0ACBE5-5FE9-4402-A325-C950C98CBA46}" dt="2025-03-26T19:27:16.169" v="134" actId="20577"/>
          <ac:spMkLst>
            <pc:docMk/>
            <pc:sldMk cId="664978339" sldId="271"/>
            <ac:spMk id="2" creationId="{F38C6B1C-8A8C-5219-5900-217D86BCF43C}"/>
          </ac:spMkLst>
        </pc:spChg>
        <pc:spChg chg="mod">
          <ac:chgData name="Scinto, Phil" userId="d96ee20e-c4dd-4ee5-b372-7a2b5fdadc28" providerId="ADAL" clId="{1A0ACBE5-5FE9-4402-A325-C950C98CBA46}" dt="2025-03-26T19:36:26.818" v="680" actId="20577"/>
          <ac:spMkLst>
            <pc:docMk/>
            <pc:sldMk cId="664978339" sldId="271"/>
            <ac:spMk id="3" creationId="{3AEDF7C4-3DF8-7378-946B-F59DD6A963A1}"/>
          </ac:spMkLst>
        </pc:spChg>
        <pc:picChg chg="del">
          <ac:chgData name="Scinto, Phil" userId="d96ee20e-c4dd-4ee5-b372-7a2b5fdadc28" providerId="ADAL" clId="{1A0ACBE5-5FE9-4402-A325-C950C98CBA46}" dt="2025-03-26T19:27:19.190" v="135" actId="478"/>
          <ac:picMkLst>
            <pc:docMk/>
            <pc:sldMk cId="664978339" sldId="271"/>
            <ac:picMk id="7" creationId="{77CD811F-1A2B-B642-A32A-AE7AB42D0DC8}"/>
          </ac:picMkLst>
        </pc:picChg>
      </pc:sldChg>
      <pc:sldChg chg="addSp delSp modSp add mod">
        <pc:chgData name="Scinto, Phil" userId="d96ee20e-c4dd-4ee5-b372-7a2b5fdadc28" providerId="ADAL" clId="{1A0ACBE5-5FE9-4402-A325-C950C98CBA46}" dt="2025-03-26T19:37:20.801" v="702" actId="14100"/>
        <pc:sldMkLst>
          <pc:docMk/>
          <pc:sldMk cId="3087715025" sldId="272"/>
        </pc:sldMkLst>
        <pc:spChg chg="mod">
          <ac:chgData name="Scinto, Phil" userId="d96ee20e-c4dd-4ee5-b372-7a2b5fdadc28" providerId="ADAL" clId="{1A0ACBE5-5FE9-4402-A325-C950C98CBA46}" dt="2025-03-26T19:36:44.909" v="698" actId="20577"/>
          <ac:spMkLst>
            <pc:docMk/>
            <pc:sldMk cId="3087715025" sldId="272"/>
            <ac:spMk id="2" creationId="{888CF639-2F1F-1115-9403-A662CE5A2D23}"/>
          </ac:spMkLst>
        </pc:spChg>
        <pc:spChg chg="del">
          <ac:chgData name="Scinto, Phil" userId="d96ee20e-c4dd-4ee5-b372-7a2b5fdadc28" providerId="ADAL" clId="{1A0ACBE5-5FE9-4402-A325-C950C98CBA46}" dt="2025-03-26T19:35:07.570" v="611" actId="478"/>
          <ac:spMkLst>
            <pc:docMk/>
            <pc:sldMk cId="3087715025" sldId="272"/>
            <ac:spMk id="3" creationId="{1A98FB94-973B-DDD5-C77C-1109100F2723}"/>
          </ac:spMkLst>
        </pc:spChg>
        <pc:spChg chg="add del mod">
          <ac:chgData name="Scinto, Phil" userId="d96ee20e-c4dd-4ee5-b372-7a2b5fdadc28" providerId="ADAL" clId="{1A0ACBE5-5FE9-4402-A325-C950C98CBA46}" dt="2025-03-26T19:35:27.289" v="612"/>
          <ac:spMkLst>
            <pc:docMk/>
            <pc:sldMk cId="3087715025" sldId="272"/>
            <ac:spMk id="5" creationId="{C8A1C3B0-101F-0680-7070-BABE53499ABF}"/>
          </ac:spMkLst>
        </pc:spChg>
        <pc:spChg chg="add del mod">
          <ac:chgData name="Scinto, Phil" userId="d96ee20e-c4dd-4ee5-b372-7a2b5fdadc28" providerId="ADAL" clId="{1A0ACBE5-5FE9-4402-A325-C950C98CBA46}" dt="2025-03-26T19:37:12.997" v="700" actId="22"/>
          <ac:spMkLst>
            <pc:docMk/>
            <pc:sldMk cId="3087715025" sldId="272"/>
            <ac:spMk id="8" creationId="{4D068535-D61F-A06B-6CA5-6E956B16119B}"/>
          </ac:spMkLst>
        </pc:spChg>
        <pc:picChg chg="add del mod">
          <ac:chgData name="Scinto, Phil" userId="d96ee20e-c4dd-4ee5-b372-7a2b5fdadc28" providerId="ADAL" clId="{1A0ACBE5-5FE9-4402-A325-C950C98CBA46}" dt="2025-03-26T19:36:47.586" v="699" actId="478"/>
          <ac:picMkLst>
            <pc:docMk/>
            <pc:sldMk cId="3087715025" sldId="272"/>
            <ac:picMk id="6" creationId="{89034734-7808-A131-E387-0BBAF22CE450}"/>
          </ac:picMkLst>
        </pc:picChg>
        <pc:picChg chg="add mod ord">
          <ac:chgData name="Scinto, Phil" userId="d96ee20e-c4dd-4ee5-b372-7a2b5fdadc28" providerId="ADAL" clId="{1A0ACBE5-5FE9-4402-A325-C950C98CBA46}" dt="2025-03-26T19:37:20.801" v="702" actId="14100"/>
          <ac:picMkLst>
            <pc:docMk/>
            <pc:sldMk cId="3087715025" sldId="272"/>
            <ac:picMk id="10" creationId="{7B86E00B-C378-5B39-7F11-57ED205B9432}"/>
          </ac:picMkLst>
        </pc:picChg>
      </pc:sldChg>
      <pc:sldChg chg="addSp delSp modSp add mod">
        <pc:chgData name="Scinto, Phil" userId="d96ee20e-c4dd-4ee5-b372-7a2b5fdadc28" providerId="ADAL" clId="{1A0ACBE5-5FE9-4402-A325-C950C98CBA46}" dt="2025-03-26T19:41:07.676" v="728" actId="1076"/>
        <pc:sldMkLst>
          <pc:docMk/>
          <pc:sldMk cId="2428114927" sldId="273"/>
        </pc:sldMkLst>
        <pc:spChg chg="mod">
          <ac:chgData name="Scinto, Phil" userId="d96ee20e-c4dd-4ee5-b372-7a2b5fdadc28" providerId="ADAL" clId="{1A0ACBE5-5FE9-4402-A325-C950C98CBA46}" dt="2025-03-26T19:40:17.283" v="720" actId="20577"/>
          <ac:spMkLst>
            <pc:docMk/>
            <pc:sldMk cId="2428114927" sldId="273"/>
            <ac:spMk id="2" creationId="{B27442EF-764E-DFBF-147A-53F66AE052CD}"/>
          </ac:spMkLst>
        </pc:spChg>
        <pc:spChg chg="add del mod">
          <ac:chgData name="Scinto, Phil" userId="d96ee20e-c4dd-4ee5-b372-7a2b5fdadc28" providerId="ADAL" clId="{1A0ACBE5-5FE9-4402-A325-C950C98CBA46}" dt="2025-03-26T19:40:22.396" v="722" actId="478"/>
          <ac:spMkLst>
            <pc:docMk/>
            <pc:sldMk cId="2428114927" sldId="273"/>
            <ac:spMk id="4" creationId="{1DC60F4E-399F-3E36-CF87-A025AB3D5BB5}"/>
          </ac:spMkLst>
        </pc:spChg>
        <pc:picChg chg="add mod">
          <ac:chgData name="Scinto, Phil" userId="d96ee20e-c4dd-4ee5-b372-7a2b5fdadc28" providerId="ADAL" clId="{1A0ACBE5-5FE9-4402-A325-C950C98CBA46}" dt="2025-03-26T19:40:32.935" v="724" actId="1076"/>
          <ac:picMkLst>
            <pc:docMk/>
            <pc:sldMk cId="2428114927" sldId="273"/>
            <ac:picMk id="6" creationId="{A04F9F06-3A23-0557-37C9-BB5C34202937}"/>
          </ac:picMkLst>
        </pc:picChg>
        <pc:picChg chg="add mod">
          <ac:chgData name="Scinto, Phil" userId="d96ee20e-c4dd-4ee5-b372-7a2b5fdadc28" providerId="ADAL" clId="{1A0ACBE5-5FE9-4402-A325-C950C98CBA46}" dt="2025-03-26T19:40:44.220" v="726" actId="1076"/>
          <ac:picMkLst>
            <pc:docMk/>
            <pc:sldMk cId="2428114927" sldId="273"/>
            <ac:picMk id="8" creationId="{D2A119ED-0B34-8F04-0331-C18AA93669DE}"/>
          </ac:picMkLst>
        </pc:picChg>
        <pc:picChg chg="del">
          <ac:chgData name="Scinto, Phil" userId="d96ee20e-c4dd-4ee5-b372-7a2b5fdadc28" providerId="ADAL" clId="{1A0ACBE5-5FE9-4402-A325-C950C98CBA46}" dt="2025-03-26T19:40:20.207" v="721" actId="478"/>
          <ac:picMkLst>
            <pc:docMk/>
            <pc:sldMk cId="2428114927" sldId="273"/>
            <ac:picMk id="10" creationId="{FB976D96-1B3D-1658-EFB1-C094ED11ACE3}"/>
          </ac:picMkLst>
        </pc:picChg>
        <pc:picChg chg="add mod">
          <ac:chgData name="Scinto, Phil" userId="d96ee20e-c4dd-4ee5-b372-7a2b5fdadc28" providerId="ADAL" clId="{1A0ACBE5-5FE9-4402-A325-C950C98CBA46}" dt="2025-03-26T19:41:07.676" v="728" actId="1076"/>
          <ac:picMkLst>
            <pc:docMk/>
            <pc:sldMk cId="2428114927" sldId="273"/>
            <ac:picMk id="11" creationId="{6F312515-121F-F4DA-DDD4-74C755F32292}"/>
          </ac:picMkLst>
        </pc:picChg>
      </pc:sldChg>
      <pc:sldChg chg="addSp delSp modSp add mod">
        <pc:chgData name="Scinto, Phil" userId="d96ee20e-c4dd-4ee5-b372-7a2b5fdadc28" providerId="ADAL" clId="{1A0ACBE5-5FE9-4402-A325-C950C98CBA46}" dt="2025-03-26T19:42:28.968" v="743" actId="1076"/>
        <pc:sldMkLst>
          <pc:docMk/>
          <pc:sldMk cId="812788672" sldId="274"/>
        </pc:sldMkLst>
        <pc:spChg chg="mod">
          <ac:chgData name="Scinto, Phil" userId="d96ee20e-c4dd-4ee5-b372-7a2b5fdadc28" providerId="ADAL" clId="{1A0ACBE5-5FE9-4402-A325-C950C98CBA46}" dt="2025-03-26T19:41:22.109" v="733" actId="20577"/>
          <ac:spMkLst>
            <pc:docMk/>
            <pc:sldMk cId="812788672" sldId="274"/>
            <ac:spMk id="2" creationId="{39B7BA48-9439-5CAA-7218-6F6F9A0A938E}"/>
          </ac:spMkLst>
        </pc:spChg>
        <pc:picChg chg="add mod">
          <ac:chgData name="Scinto, Phil" userId="d96ee20e-c4dd-4ee5-b372-7a2b5fdadc28" providerId="ADAL" clId="{1A0ACBE5-5FE9-4402-A325-C950C98CBA46}" dt="2025-03-26T19:41:51.030" v="737" actId="1076"/>
          <ac:picMkLst>
            <pc:docMk/>
            <pc:sldMk cId="812788672" sldId="274"/>
            <ac:picMk id="4" creationId="{858C5E43-1111-3082-6244-6C4BAC7B67AD}"/>
          </ac:picMkLst>
        </pc:picChg>
        <pc:picChg chg="del">
          <ac:chgData name="Scinto, Phil" userId="d96ee20e-c4dd-4ee5-b372-7a2b5fdadc28" providerId="ADAL" clId="{1A0ACBE5-5FE9-4402-A325-C950C98CBA46}" dt="2025-03-26T19:41:48.068" v="736" actId="478"/>
          <ac:picMkLst>
            <pc:docMk/>
            <pc:sldMk cId="812788672" sldId="274"/>
            <ac:picMk id="6" creationId="{58AC2875-D8E2-659F-AB24-48F96E87CA17}"/>
          </ac:picMkLst>
        </pc:picChg>
        <pc:picChg chg="add mod">
          <ac:chgData name="Scinto, Phil" userId="d96ee20e-c4dd-4ee5-b372-7a2b5fdadc28" providerId="ADAL" clId="{1A0ACBE5-5FE9-4402-A325-C950C98CBA46}" dt="2025-03-26T19:42:06.193" v="740" actId="1076"/>
          <ac:picMkLst>
            <pc:docMk/>
            <pc:sldMk cId="812788672" sldId="274"/>
            <ac:picMk id="7" creationId="{2547F6B5-5B2E-2709-BA12-2DE443D57BAD}"/>
          </ac:picMkLst>
        </pc:picChg>
        <pc:picChg chg="del">
          <ac:chgData name="Scinto, Phil" userId="d96ee20e-c4dd-4ee5-b372-7a2b5fdadc28" providerId="ADAL" clId="{1A0ACBE5-5FE9-4402-A325-C950C98CBA46}" dt="2025-03-26T19:41:58.803" v="738" actId="478"/>
          <ac:picMkLst>
            <pc:docMk/>
            <pc:sldMk cId="812788672" sldId="274"/>
            <ac:picMk id="8" creationId="{78E314AA-EE34-57DA-DA11-0D4837D0103C}"/>
          </ac:picMkLst>
        </pc:picChg>
        <pc:picChg chg="add mod">
          <ac:chgData name="Scinto, Phil" userId="d96ee20e-c4dd-4ee5-b372-7a2b5fdadc28" providerId="ADAL" clId="{1A0ACBE5-5FE9-4402-A325-C950C98CBA46}" dt="2025-03-26T19:42:28.968" v="743" actId="1076"/>
          <ac:picMkLst>
            <pc:docMk/>
            <pc:sldMk cId="812788672" sldId="274"/>
            <ac:picMk id="10" creationId="{E57BBF48-999B-63FF-1088-6F7035A0C4A7}"/>
          </ac:picMkLst>
        </pc:picChg>
        <pc:picChg chg="del">
          <ac:chgData name="Scinto, Phil" userId="d96ee20e-c4dd-4ee5-b372-7a2b5fdadc28" providerId="ADAL" clId="{1A0ACBE5-5FE9-4402-A325-C950C98CBA46}" dt="2025-03-26T19:42:26.009" v="742" actId="478"/>
          <ac:picMkLst>
            <pc:docMk/>
            <pc:sldMk cId="812788672" sldId="274"/>
            <ac:picMk id="11" creationId="{6DCD34E0-68BE-D278-6D7B-CFF3FF54436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C726-F08C-785B-B17A-E13703217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A6EE8-FE7A-0C60-417F-4251EFC91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08787-7B7A-7D86-77C7-01FA2E293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FDC1E-0A5F-1980-3514-1AAAC620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E89E5-79E7-180A-785A-4E7D92D4E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73999-E3D1-5F6E-E2D3-6586065B0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8861E-2EFE-465A-8E63-3F2341F81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515C0-C143-804E-F8AE-31C1C7C5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609B2-5C42-9C21-88BD-4FAEFEC5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C7DF-1CD4-6294-F248-2368ED2B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8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E5DA07-1FAF-850B-A41E-7A3659BE0B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14399-F418-BE0D-9575-B0289B359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B9486-6152-21AC-6B63-E9DC589A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96199-FAEA-3222-9041-BC66077B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5087-BECF-8B54-E868-342B8BF2C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7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3C2E-DD79-7DEF-79C9-41945DBA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4753D-836E-2CD5-5FB1-787FE03CB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00372-699A-1B91-CB01-B3D3C430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64E11-4F25-AF1E-4201-3EE3FEA7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A0495-44BD-CAE7-0130-559BEF56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5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E918F-4E76-A95A-A6CB-A2A16C6A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7F659-F70D-3E44-A8DA-0F330A3D1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3173E-27E1-FF5A-C087-508BFDF5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7AC05-360F-4B30-4A83-CD42082E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E92A3-646B-38E8-CB3B-085B360F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4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814C-250D-0240-658A-AD28C7D1A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E8646-C9DA-A877-4763-58874184F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35379-FCD9-33B8-C262-886594019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63E25-869E-D9D8-21C9-8123C482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C65A6-E231-97AD-C18B-003BAC02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52C01-FD76-61C9-ACE1-896B8026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6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666C-35AE-8F22-D4DB-A7B4C368D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39DB3-D713-1B2B-5261-B3C1D8EDD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62D47-A56D-4A28-2F16-165D7A23D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9F78C-1CAB-E53A-9415-9365AE46C4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33FBF-F9A4-C7F0-07C6-39A918642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BB390-01FC-2A65-7BEC-B69E110C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D14677-C2A1-0FF6-0BBB-6DECE48C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C088E-65B7-BE3F-8A2F-223556C6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39735-5A90-FA8F-07DF-D6A55B785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EF844-6FE1-F5EC-5C33-B976AE98E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E4A73-1ADD-B1D7-8C64-BC776550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73027-2CD9-8E29-2E0C-6A64180A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3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AEB27-9821-554E-8D90-D3058948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3E67C-3430-6C6F-F5DF-CC088409F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C7FE9-766C-6515-77F1-00E29710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1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13897-E93D-9993-065B-EAE42E05D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5350-20A6-EF78-4193-E19539FEE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1CEC3-1B25-4CC2-72A2-46E25E692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562CE-B4E0-BA2D-93E1-B3C08D74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A65AE-4443-03D3-EC20-D14CC1C3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5616E-0BCB-BBBD-D656-94BBE2B7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5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281FB-9E18-23D3-CE9B-504EE9DB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AE61F-FD6B-5422-1547-4DC6263C3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501976-0B08-EEB1-93B1-304C41F2E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AB3EC-3C94-AF79-BB7A-6795E617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655D1-142B-E4DD-63B9-1326CBB3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25AE6-B97E-FD48-6863-D33DDF4A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47EC1-FFEA-2BBB-F21D-2F5B6221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B82AE-C764-ED3C-BC40-6738928A4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1F549-868C-E50A-BCE8-5075D3D6C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352E85-F98E-49D4-AA19-3C4D90FF6A96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31AFF-7257-1DD0-5E7F-F4EAB95D7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1B0AD-E06E-7B67-085C-C8B3A2C9F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04A66-A9BA-4608-9390-823768B9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EAED-22AF-92A2-376B-80CB0911FA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T-13 RO 824 Target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DEFA1-7528-6913-71A2-82C7F0014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4680"/>
            <a:ext cx="9144000" cy="13131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Philip Rocco Scinto</a:t>
            </a:r>
          </a:p>
          <a:p>
            <a:r>
              <a:rPr lang="en-US" dirty="0"/>
              <a:t>Lubrizol</a:t>
            </a:r>
          </a:p>
          <a:p>
            <a:r>
              <a:rPr lang="en-US" dirty="0"/>
              <a:t>March 26, 2025</a:t>
            </a:r>
          </a:p>
        </p:txBody>
      </p:sp>
    </p:spTree>
    <p:extLst>
      <p:ext uri="{BB962C8B-B14F-4D97-AF65-F5344CB8AC3E}">
        <p14:creationId xmlns:p14="http://schemas.microsoft.com/office/powerpoint/2010/main" val="12495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2704-723B-0554-FE37-2491DAFB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 824 ‘Prelim’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A31D0-1C2D-A2F7-63FA-6D14D86D8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change in ICF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E2FDB8-D072-5F9C-F898-1E5931FC2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94171"/>
            <a:ext cx="10757170" cy="22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0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6990B-EA05-DBC5-4D9D-EBF014FB8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F639-2F1F-1115-9403-A662CE5A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Statistics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B86E00B-C378-5B39-7F11-57ED205B94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6189" y="1429966"/>
            <a:ext cx="9450762" cy="5062909"/>
          </a:xfrm>
        </p:spPr>
      </p:pic>
    </p:spTree>
    <p:extLst>
      <p:ext uri="{BB962C8B-B14F-4D97-AF65-F5344CB8AC3E}">
        <p14:creationId xmlns:p14="http://schemas.microsoft.com/office/powerpoint/2010/main" val="308771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A86B9-9113-9E1C-4DEE-F73EFD48F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442EF-764E-DFBF-147A-53F66AE05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SQRT(KV40)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4F9F06-3A23-0557-37C9-BB5C34202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9300"/>
            <a:ext cx="2895600" cy="2047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A119ED-0B34-8F04-0331-C18AA9366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42175"/>
            <a:ext cx="2352675" cy="1019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312515-121F-F4DA-DDD4-74C755F32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1734" y="1690688"/>
            <a:ext cx="200977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1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38E4B-9124-C77A-A4BC-5F2BB8D82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BA48-9439-5CAA-7218-6F6F9A0A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IRPH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C5E43-1111-3082-6244-6C4BAC7B6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2895600" cy="2047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47F6B5-5B2E-2709-BA12-2DE443D57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38563"/>
            <a:ext cx="2286000" cy="1019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7BBF48-999B-63FF-1088-6F7035A0C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4380" y="1690688"/>
            <a:ext cx="200977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88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T-13 RO 824 Target</vt:lpstr>
      <vt:lpstr>RO 824 ‘Prelim’ Targets</vt:lpstr>
      <vt:lpstr>Summary Statistics</vt:lpstr>
      <vt:lpstr>SQRT(KV40)</vt:lpstr>
      <vt:lpstr>IRPH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T-13 Target Review</dc:title>
  <dc:creator>Martinez, Josephine</dc:creator>
  <cp:lastModifiedBy>Scinto, Phil</cp:lastModifiedBy>
  <cp:revision>6</cp:revision>
  <dcterms:created xsi:type="dcterms:W3CDTF">2024-07-04T01:49:24Z</dcterms:created>
  <dcterms:modified xsi:type="dcterms:W3CDTF">2025-03-26T19:43:10Z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4db608-ddec-4a44-8ad7-7d5a79b7448e_Enabled">
    <vt:lpwstr>true</vt:lpwstr>
  </property>
  <property fmtid="{D5CDD505-2E9C-101B-9397-08002B2CF9AE}" pid="3" name="MSIP_Label_6e4db608-ddec-4a44-8ad7-7d5a79b7448e_SetDate">
    <vt:lpwstr>2024-07-04T02:25:14Z</vt:lpwstr>
  </property>
  <property fmtid="{D5CDD505-2E9C-101B-9397-08002B2CF9AE}" pid="4" name="MSIP_Label_6e4db608-ddec-4a44-8ad7-7d5a79b7448e_Method">
    <vt:lpwstr>Standard</vt:lpwstr>
  </property>
  <property fmtid="{D5CDD505-2E9C-101B-9397-08002B2CF9AE}" pid="5" name="MSIP_Label_6e4db608-ddec-4a44-8ad7-7d5a79b7448e_Name">
    <vt:lpwstr>Internal</vt:lpwstr>
  </property>
  <property fmtid="{D5CDD505-2E9C-101B-9397-08002B2CF9AE}" pid="6" name="MSIP_Label_6e4db608-ddec-4a44-8ad7-7d5a79b7448e_SiteId">
    <vt:lpwstr>fd799da1-bfc1-4234-a91c-72b3a1cb9e26</vt:lpwstr>
  </property>
  <property fmtid="{D5CDD505-2E9C-101B-9397-08002B2CF9AE}" pid="7" name="MSIP_Label_6e4db608-ddec-4a44-8ad7-7d5a79b7448e_ActionId">
    <vt:lpwstr>1372584b-eb62-4238-9068-a65c39aba963</vt:lpwstr>
  </property>
  <property fmtid="{D5CDD505-2E9C-101B-9397-08002B2CF9AE}" pid="8" name="MSIP_Label_6e4db608-ddec-4a44-8ad7-7d5a79b7448e_ContentBits">
    <vt:lpwstr>0</vt:lpwstr>
  </property>
</Properties>
</file>