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939" autoAdjust="0"/>
    <p:restoredTop sz="94693" autoAdjust="0"/>
  </p:normalViewPr>
  <p:slideViewPr>
    <p:cSldViewPr>
      <p:cViewPr>
        <p:scale>
          <a:sx n="100" d="100"/>
          <a:sy n="10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_Title_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25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Arc_Logo_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17018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33800" y="6589713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900" dirty="0" smtClean="0">
                <a:cs typeface="Arial" charset="0"/>
              </a:rPr>
              <a:t>© 2012 The Lubrizol Corporation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6038" y="639763"/>
            <a:ext cx="6019800" cy="5857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59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9763"/>
            <a:ext cx="2057400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9763"/>
            <a:ext cx="601980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3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36725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0739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11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67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67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3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92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8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8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PT_Interior_Slide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9763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367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733800" y="6589713"/>
            <a:ext cx="1905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900" dirty="0" smtClean="0">
                <a:cs typeface="Arial" charset="0"/>
              </a:rPr>
              <a:t>© 2012 The Lubrizol Corporation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553200"/>
            <a:ext cx="44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AF41EED6-B8BD-4043-96A0-12BA6F8A9646}" type="slidenum">
              <a:rPr lang="en-US" sz="1200"/>
              <a:pPr algn="r"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5784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New TUXO 100X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5784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 100X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66264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1400" dirty="0" smtClean="0"/>
              <a:t> 100X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66264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LZ-TUXO 100X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2562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*Top of Liners </a:t>
            </a:r>
          </a:p>
          <a:p>
            <a:pPr algn="ctr"/>
            <a:r>
              <a:rPr lang="en-US" dirty="0" smtClean="0"/>
              <a:t>As Polished microstructure 100X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1624"/>
            <a:ext cx="3706368" cy="2779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32" y="801624"/>
            <a:ext cx="3706368" cy="2779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3849624"/>
            <a:ext cx="3706368" cy="2779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32" y="3849624"/>
            <a:ext cx="3706368" cy="27797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29584" y="1676400"/>
            <a:ext cx="1804416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Cyl</a:t>
            </a:r>
            <a:r>
              <a:rPr lang="en-US" dirty="0" smtClean="0"/>
              <a:t>. Bore</a:t>
            </a:r>
          </a:p>
          <a:p>
            <a:pPr algn="ctr"/>
            <a:r>
              <a:rPr lang="en-US" dirty="0" smtClean="0"/>
              <a:t> surface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2971800" y="1219200"/>
            <a:ext cx="9144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105400" y="1219200"/>
            <a:ext cx="10668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324600" y="3926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  <a:r>
              <a:rPr lang="en-US" dirty="0" smtClean="0"/>
              <a:t>After re-polishing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6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5052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New TUXO 100X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651500" y="35022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 100X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6264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1400" dirty="0" smtClean="0"/>
              <a:t> 100X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66264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LZ - TUXO 100X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28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*Top of Liners </a:t>
            </a:r>
          </a:p>
          <a:p>
            <a:pPr algn="ctr"/>
            <a:r>
              <a:rPr lang="en-US" dirty="0" smtClean="0"/>
              <a:t>As Polished microstructure </a:t>
            </a:r>
            <a:r>
              <a:rPr lang="en-US" dirty="0"/>
              <a:t>5</a:t>
            </a:r>
            <a:r>
              <a:rPr lang="en-US" dirty="0" smtClean="0"/>
              <a:t>00X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3595"/>
            <a:ext cx="3706368" cy="2779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16" y="725424"/>
            <a:ext cx="3706368" cy="2779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3706368" cy="2779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40" y="3802602"/>
            <a:ext cx="3706368" cy="27797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304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  <a:r>
              <a:rPr lang="en-US" dirty="0" smtClean="0"/>
              <a:t>After re-polishing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1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505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New TUXO 100X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*Bottom of Liners </a:t>
            </a:r>
          </a:p>
          <a:p>
            <a:pPr algn="ctr"/>
            <a:r>
              <a:rPr lang="en-US" dirty="0" smtClean="0"/>
              <a:t>As Polished microstructure 100X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505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 100X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477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1400" dirty="0" smtClean="0"/>
              <a:t> 100X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655022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LZ -TUXO 100X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25424"/>
            <a:ext cx="3706368" cy="2779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32" y="725424"/>
            <a:ext cx="3706368" cy="2779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5" y="3770447"/>
            <a:ext cx="3706368" cy="2779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32" y="3733800"/>
            <a:ext cx="3706368" cy="2779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304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  <a:r>
              <a:rPr lang="en-US" dirty="0" smtClean="0"/>
              <a:t>After re-polishing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7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505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New TUXO 500X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52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*Bottom of Liners </a:t>
            </a:r>
          </a:p>
          <a:p>
            <a:pPr algn="ctr"/>
            <a:r>
              <a:rPr lang="en-US" dirty="0" smtClean="0"/>
              <a:t>As Polished microstructure 500X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3505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 500X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62642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1400" dirty="0" smtClean="0"/>
              <a:t> 500X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662642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LZ -TUXO 500X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45399"/>
            <a:ext cx="3706368" cy="2779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32" y="725424"/>
            <a:ext cx="3706368" cy="2779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2977"/>
            <a:ext cx="3706368" cy="2779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67" y="3812977"/>
            <a:ext cx="3706368" cy="27797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6600" y="1676400"/>
            <a:ext cx="2590800" cy="3693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Cyl</a:t>
            </a:r>
            <a:r>
              <a:rPr lang="en-US" dirty="0" smtClean="0"/>
              <a:t>. Bore surface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2971800" y="990600"/>
            <a:ext cx="609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638800" y="1295400"/>
            <a:ext cx="3048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324600" y="304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  <a:r>
              <a:rPr lang="en-US" dirty="0" smtClean="0"/>
              <a:t>After re-polishing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98479"/>
      </p:ext>
    </p:extLst>
  </p:cSld>
  <p:clrMapOvr>
    <a:masterClrMapping/>
  </p:clrMapOvr>
</p:sld>
</file>

<file path=ppt/theme/theme1.xml><?xml version="1.0" encoding="utf-8"?>
<a:theme xmlns:a="http://schemas.openxmlformats.org/drawingml/2006/main" name="FINAL Template 2010">
  <a:themeElements>
    <a:clrScheme name="FINAL Template 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2B8"/>
      </a:accent1>
      <a:accent2>
        <a:srgbClr val="BBC31F"/>
      </a:accent2>
      <a:accent3>
        <a:srgbClr val="FFFFFF"/>
      </a:accent3>
      <a:accent4>
        <a:srgbClr val="000000"/>
      </a:accent4>
      <a:accent5>
        <a:srgbClr val="AABCD8"/>
      </a:accent5>
      <a:accent6>
        <a:srgbClr val="A9B01B"/>
      </a:accent6>
      <a:hlink>
        <a:srgbClr val="FF9900"/>
      </a:hlink>
      <a:folHlink>
        <a:srgbClr val="A51FE1"/>
      </a:folHlink>
    </a:clrScheme>
    <a:fontScheme name="FINAL Template 201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FINAL Template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2B8"/>
        </a:accent1>
        <a:accent2>
          <a:srgbClr val="BBC31F"/>
        </a:accent2>
        <a:accent3>
          <a:srgbClr val="FFFFFF"/>
        </a:accent3>
        <a:accent4>
          <a:srgbClr val="000000"/>
        </a:accent4>
        <a:accent5>
          <a:srgbClr val="AABCD8"/>
        </a:accent5>
        <a:accent6>
          <a:srgbClr val="A9B01B"/>
        </a:accent6>
        <a:hlink>
          <a:srgbClr val="FF9900"/>
        </a:hlink>
        <a:folHlink>
          <a:srgbClr val="A51FE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LZ_Corp_2010</Template>
  <TotalTime>1886</TotalTime>
  <Words>95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FINAL Template 2010</vt:lpstr>
      <vt:lpstr>PowerPoint Presentation</vt:lpstr>
      <vt:lpstr>PowerPoint Presentation</vt:lpstr>
      <vt:lpstr>PowerPoint Presentation</vt:lpstr>
      <vt:lpstr>PowerPoint Presentation</vt:lpstr>
    </vt:vector>
  </TitlesOfParts>
  <Company>The Lubrizol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Petko, Jeanne</dc:creator>
  <cp:lastModifiedBy>Matasic, James</cp:lastModifiedBy>
  <cp:revision>50</cp:revision>
  <dcterms:created xsi:type="dcterms:W3CDTF">2013-01-10T14:05:27Z</dcterms:created>
  <dcterms:modified xsi:type="dcterms:W3CDTF">2013-01-31T13:00:18Z</dcterms:modified>
</cp:coreProperties>
</file>