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350" y="1651000"/>
            <a:ext cx="9137650" cy="87313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5" name="Picture 5" descr="OroniteWhiteBoxTag4c"/>
          <p:cNvPicPr>
            <a:picLocks noChangeAspect="1" noChangeArrowheads="1"/>
          </p:cNvPicPr>
          <p:nvPr/>
        </p:nvPicPr>
        <p:blipFill>
          <a:blip r:embed="rId2"/>
          <a:srcRect l="33295" t="42264" r="8606" b="8604"/>
          <a:stretch>
            <a:fillRect/>
          </a:stretch>
        </p:blipFill>
        <p:spPr bwMode="auto">
          <a:xfrm>
            <a:off x="392113" y="295275"/>
            <a:ext cx="2949575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TaglineBlack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6475" y="6502400"/>
            <a:ext cx="29241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black">
          <a:xfrm>
            <a:off x="477838" y="6588125"/>
            <a:ext cx="26574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>
                <a:latin typeface="Palatino"/>
              </a:rPr>
              <a:t>© 2009 Chevron Oronite Companies. All rights reserved.</a:t>
            </a:r>
            <a:endParaRPr lang="en-US" sz="600">
              <a:latin typeface="+mn-lt"/>
            </a:endParaRPr>
          </a:p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666767"/>
              </a:solidFill>
              <a:latin typeface="+mn-lt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0638" y="1828800"/>
            <a:ext cx="4572000" cy="18288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0638" y="3841750"/>
            <a:ext cx="7086600" cy="2447925"/>
          </a:xfrm>
        </p:spPr>
        <p:txBody>
          <a:bodyPr/>
          <a:lstStyle>
            <a:lvl1pPr>
              <a:lnSpc>
                <a:spcPct val="100000"/>
              </a:lnSpc>
              <a:spcAft>
                <a:spcPct val="0"/>
              </a:spcAft>
              <a:defRPr sz="20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8425"/>
            <a:ext cx="2106612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6725" y="98425"/>
            <a:ext cx="6170613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003300"/>
            <a:ext cx="4138613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003300"/>
            <a:ext cx="4138612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98425"/>
            <a:ext cx="842962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003300"/>
            <a:ext cx="8429625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81025" y="901700"/>
            <a:ext cx="8315325" cy="0"/>
          </a:xfrm>
          <a:prstGeom prst="line">
            <a:avLst/>
          </a:prstGeom>
          <a:noFill/>
          <a:ln w="25400">
            <a:solidFill>
              <a:srgbClr val="0050AA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29" name="Picture 5" descr="OroniteWhiteBoxTag4c"/>
          <p:cNvPicPr>
            <a:picLocks noChangeAspect="1" noChangeArrowheads="1"/>
          </p:cNvPicPr>
          <p:nvPr/>
        </p:nvPicPr>
        <p:blipFill>
          <a:blip r:embed="rId13"/>
          <a:srcRect l="33757" t="45284" r="11551" b="9811"/>
          <a:stretch>
            <a:fillRect/>
          </a:stretch>
        </p:blipFill>
        <p:spPr bwMode="auto">
          <a:xfrm>
            <a:off x="7288213" y="6137275"/>
            <a:ext cx="17637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733675" y="6273800"/>
            <a:ext cx="4330700" cy="95250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6513513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4" tIns="47892" rIns="95784" bIns="47892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fld id="{C02C94BA-4608-4A58-A8B8-788C29B9D5C9}" type="slidenum">
              <a:rPr lang="en-US" sz="800">
                <a:latin typeface="+mn-lt"/>
              </a:rPr>
              <a:pPr algn="ctr" defTabSz="957263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>
              <a:latin typeface="+mn-lt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6270625"/>
            <a:ext cx="427038" cy="87313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33" name="Picture 9" descr="TaglineBlackR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7200" y="6243638"/>
            <a:ext cx="2254250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black">
          <a:xfrm>
            <a:off x="477838" y="6588125"/>
            <a:ext cx="26574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>
                <a:latin typeface="Palatino"/>
              </a:rPr>
              <a:t>© 2009 Chevron Oronite Companies. All rights reserved.</a:t>
            </a:r>
            <a:endParaRPr lang="en-US" sz="600">
              <a:latin typeface="+mn-lt"/>
            </a:endParaRPr>
          </a:p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666767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defTabSz="957263" rtl="0" fontAlgn="base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+mj-lt"/>
          <a:ea typeface="+mj-ea"/>
          <a:cs typeface="+mj-cs"/>
        </a:defRPr>
      </a:lvl1pPr>
      <a:lvl2pPr algn="l" defTabSz="957263" rtl="0" fontAlgn="base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2pPr>
      <a:lvl3pPr algn="l" defTabSz="957263" rtl="0" fontAlgn="base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3pPr>
      <a:lvl4pPr algn="l" defTabSz="957263" rtl="0" fontAlgn="base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4pPr>
      <a:lvl5pPr algn="l" defTabSz="957263" rtl="0" fontAlgn="base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9pPr>
    </p:titleStyle>
    <p:bodyStyle>
      <a:lvl1pPr marL="342900" indent="-342900" algn="l" defTabSz="957263" rtl="0" fontAlgn="base">
        <a:lnSpc>
          <a:spcPct val="120000"/>
        </a:lnSpc>
        <a:spcBef>
          <a:spcPct val="0"/>
        </a:spcBef>
        <a:spcAft>
          <a:spcPct val="50000"/>
        </a:spcAft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  <a:ea typeface="+mn-ea"/>
          <a:cs typeface="+mn-cs"/>
        </a:defRPr>
      </a:lvl1pPr>
      <a:lvl2pPr marL="414338" indent="-295275" algn="l" defTabSz="957263" rtl="0" fontAlgn="base">
        <a:lnSpc>
          <a:spcPct val="120000"/>
        </a:lnSpc>
        <a:spcBef>
          <a:spcPct val="0"/>
        </a:spcBef>
        <a:spcAft>
          <a:spcPct val="50000"/>
        </a:spcAft>
        <a:buClr>
          <a:srgbClr val="F46D1F"/>
        </a:buClr>
        <a:buFont typeface="Wingdings" pitchFamily="2" charset="2"/>
        <a:buChar char="n"/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</a:defRPr>
      </a:lvl2pPr>
      <a:lvl3pPr marL="895350" indent="-295275" algn="l" defTabSz="957263" rtl="0" fontAlgn="base">
        <a:lnSpc>
          <a:spcPct val="120000"/>
        </a:lnSpc>
        <a:spcBef>
          <a:spcPct val="0"/>
        </a:spcBef>
        <a:spcAft>
          <a:spcPct val="50000"/>
        </a:spcAft>
        <a:buClr>
          <a:srgbClr val="0050AA"/>
        </a:buClr>
        <a:buSzPct val="90000"/>
        <a:buFont typeface="Wingdings" pitchFamily="2" charset="2"/>
        <a:buChar char="l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3pPr>
      <a:lvl4pPr marL="1439863" indent="-306388" algn="l" defTabSz="957263" rtl="0" fontAlgn="base">
        <a:lnSpc>
          <a:spcPct val="120000"/>
        </a:lnSpc>
        <a:spcBef>
          <a:spcPct val="0"/>
        </a:spcBef>
        <a:spcAft>
          <a:spcPct val="50000"/>
        </a:spcAft>
        <a:buClr>
          <a:srgbClr val="6EA20A"/>
        </a:buClr>
        <a:buFont typeface="Wingdings 3" pitchFamily="18" charset="2"/>
        <a:buChar char="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4pPr>
      <a:lvl5pPr marL="1917700" indent="-304800" algn="l" defTabSz="957263" rtl="0" fontAlgn="base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5pPr>
      <a:lvl6pPr marL="23749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6pPr>
      <a:lvl7pPr marL="28321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7pPr>
      <a:lvl8pPr marL="32893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8pPr>
      <a:lvl9pPr marL="37465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Batch S Rings in the Mack T-11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last minute addendum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7086600" cy="2447925"/>
          </a:xfrm>
        </p:spPr>
        <p:txBody>
          <a:bodyPr/>
          <a:lstStyle/>
          <a:p>
            <a:pPr marL="0" indent="0"/>
            <a:r>
              <a:rPr lang="en-US" smtClean="0"/>
              <a:t>Presented to Mack Surveillance Panel</a:t>
            </a:r>
          </a:p>
          <a:p>
            <a:pPr marL="0" indent="0"/>
            <a:r>
              <a:rPr lang="en-US" smtClean="0"/>
              <a:t>Teleconference 23 April 2010</a:t>
            </a:r>
          </a:p>
          <a:p>
            <a:pPr marL="0" indent="0"/>
            <a:r>
              <a:rPr lang="en-US" smtClean="0"/>
              <a:t>Jim Rutherford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Corrected Corrections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pic>
        <p:nvPicPr>
          <p:cNvPr id="1433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828800"/>
            <a:ext cx="68976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2590800"/>
            <a:ext cx="829468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pic>
        <p:nvPicPr>
          <p:cNvPr id="1434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352800"/>
            <a:ext cx="52578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pic>
        <p:nvPicPr>
          <p:cNvPr id="1434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810000"/>
            <a:ext cx="622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pic>
        <p:nvPicPr>
          <p:cNvPr id="1435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648200"/>
            <a:ext cx="5410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1435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Verdana" pitchFamily="34" charset="0"/>
            </a:endParaRPr>
          </a:p>
        </p:txBody>
      </p:sp>
      <p:pic>
        <p:nvPicPr>
          <p:cNvPr id="14353" name="Picture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5181600"/>
            <a:ext cx="622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5362" name="Content Placeholder 3" descr="tmp4215.t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8763" y="1068388"/>
            <a:ext cx="6305550" cy="49244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6386" name="Content Placeholder 3" descr="tmp31B2.t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8763" y="1068388"/>
            <a:ext cx="6305550" cy="49244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410" name="Content Placeholder 3" descr="tmp65CD.t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8763" y="1068388"/>
            <a:ext cx="6305550" cy="49244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8434" name="Content Placeholder 3" descr="tmp9BAC.t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8763" y="1068388"/>
            <a:ext cx="6305550" cy="49244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Cgoes">
  <a:themeElements>
    <a:clrScheme name="">
      <a:dk1>
        <a:srgbClr val="080808"/>
      </a:dk1>
      <a:lt1>
        <a:srgbClr val="FFFFFF"/>
      </a:lt1>
      <a:dk2>
        <a:srgbClr val="009DD9"/>
      </a:dk2>
      <a:lt2>
        <a:srgbClr val="808080"/>
      </a:lt2>
      <a:accent1>
        <a:srgbClr val="BFE9F5"/>
      </a:accent1>
      <a:accent2>
        <a:srgbClr val="0050AA"/>
      </a:accent2>
      <a:accent3>
        <a:srgbClr val="FFFFFF"/>
      </a:accent3>
      <a:accent4>
        <a:srgbClr val="060606"/>
      </a:accent4>
      <a:accent5>
        <a:srgbClr val="DCF2F9"/>
      </a:accent5>
      <a:accent6>
        <a:srgbClr val="00489A"/>
      </a:accent6>
      <a:hlink>
        <a:srgbClr val="009DD9"/>
      </a:hlink>
      <a:folHlink>
        <a:srgbClr val="009DD9"/>
      </a:folHlink>
    </a:clrScheme>
    <a:fontScheme name="COCGo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CGo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COCgoes</Template>
  <TotalTime>89</TotalTime>
  <Words>23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Verdana</vt:lpstr>
      <vt:lpstr>Arial</vt:lpstr>
      <vt:lpstr>Wingdings</vt:lpstr>
      <vt:lpstr>Wingdings 3</vt:lpstr>
      <vt:lpstr>Calibri</vt:lpstr>
      <vt:lpstr>Palatino</vt:lpstr>
      <vt:lpstr>COCgoes</vt:lpstr>
      <vt:lpstr>COCgoes</vt:lpstr>
      <vt:lpstr>Batch S Rings in the Mack T-11  last minute addendum</vt:lpstr>
      <vt:lpstr>Corrected Corrections</vt:lpstr>
      <vt:lpstr>Slide 3</vt:lpstr>
      <vt:lpstr>Slide 4</vt:lpstr>
      <vt:lpstr>Slide 5</vt:lpstr>
      <vt:lpstr>Slide 6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Rutherford</dc:creator>
  <cp:lastModifiedBy>jac</cp:lastModifiedBy>
  <cp:revision>11</cp:revision>
  <dcterms:created xsi:type="dcterms:W3CDTF">2010-04-23T15:05:06Z</dcterms:created>
  <dcterms:modified xsi:type="dcterms:W3CDTF">2010-04-23T16:50:49Z</dcterms:modified>
</cp:coreProperties>
</file>