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11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7/9/2020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xmlns="" id="{5898C842-615A-4501-A609-59B5FF407B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Ford 6.7 VTWT 200 Hour Wear Comparison</a:t>
            </a:r>
            <a:endParaRPr dirty="0"/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xmlns="" id="{6E401E55-876E-40C2-8E00-A7CE2218C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41562"/>
          </a:xfrm>
        </p:spPr>
        <p:txBody>
          <a:bodyPr>
            <a:normAutofit fontScale="92500" lnSpcReduction="10000"/>
          </a:bodyPr>
          <a:lstStyle/>
          <a:p>
            <a:r>
              <a:rPr dirty="0"/>
              <a:t>File created on: </a:t>
            </a:r>
            <a:r>
              <a:rPr dirty="0" smtClean="0"/>
              <a:t>7/</a:t>
            </a:r>
            <a:r>
              <a:rPr lang="en-US" dirty="0" smtClean="0"/>
              <a:t>10</a:t>
            </a:r>
            <a:r>
              <a:rPr dirty="0" smtClean="0"/>
              <a:t>/2020</a:t>
            </a:r>
            <a:endParaRPr lang="en-US" dirty="0" smtClean="0"/>
          </a:p>
          <a:p>
            <a:r>
              <a:rPr lang="en-US" dirty="0"/>
              <a:t>2 IAR Tests, 210 Hour Version, HWO &amp; LWO (PC-10 Fuel)</a:t>
            </a:r>
          </a:p>
          <a:p>
            <a:r>
              <a:rPr lang="en-US" dirty="0"/>
              <a:t>2 </a:t>
            </a:r>
            <a:r>
              <a:rPr lang="en-US" dirty="0" err="1"/>
              <a:t>SwRI</a:t>
            </a:r>
            <a:r>
              <a:rPr lang="en-US" dirty="0"/>
              <a:t> Tests, 210 Hour Version, HWO &amp; LWO (PC-10 Fuel)</a:t>
            </a:r>
          </a:p>
          <a:p>
            <a:r>
              <a:rPr lang="en-US" dirty="0"/>
              <a:t>1 </a:t>
            </a:r>
            <a:r>
              <a:rPr lang="en-US" dirty="0" err="1"/>
              <a:t>SwRI</a:t>
            </a:r>
            <a:r>
              <a:rPr lang="en-US" dirty="0"/>
              <a:t> Test, 200 Hour Version, HWO, ASTM D975 Fuel</a:t>
            </a:r>
          </a:p>
          <a:p>
            <a:r>
              <a:rPr lang="en-US" dirty="0"/>
              <a:t>1 </a:t>
            </a:r>
            <a:r>
              <a:rPr lang="en-US" dirty="0" err="1"/>
              <a:t>SwRI</a:t>
            </a:r>
            <a:r>
              <a:rPr lang="en-US" dirty="0"/>
              <a:t> Test, 200 Hour Version, LWO, ASTM D975 Fuel</a:t>
            </a:r>
          </a:p>
          <a:p>
            <a:r>
              <a:rPr lang="en-US" dirty="0"/>
              <a:t>1 IAR Test, 200 Hour Version, HWO, PC-10 Fuel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Rocker Arm Mass Loss Summary">
            <a:extLst>
              <a:ext uri="{FF2B5EF4-FFF2-40B4-BE49-F238E27FC236}">
                <a16:creationId xmlns:a16="http://schemas.microsoft.com/office/drawing/2014/main" xmlns="" id="{2D378E55-4640-403F-AD37-A5BC3EFE0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13" y="0"/>
            <a:ext cx="1166657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Pushrod Mass Loss Summary">
            <a:extLst>
              <a:ext uri="{FF2B5EF4-FFF2-40B4-BE49-F238E27FC236}">
                <a16:creationId xmlns:a16="http://schemas.microsoft.com/office/drawing/2014/main" xmlns="" id="{36D1952B-0F7C-4FA9-A095-7DD257D9E3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70" y="0"/>
            <a:ext cx="107926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Rocker Arm Mass Loss Individual">
            <a:extLst>
              <a:ext uri="{FF2B5EF4-FFF2-40B4-BE49-F238E27FC236}">
                <a16:creationId xmlns:a16="http://schemas.microsoft.com/office/drawing/2014/main" xmlns="" id="{12095D38-C174-4286-80E2-1992FB38D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62" y="0"/>
            <a:ext cx="117484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de5" descr="Std. Deviations">
            <a:extLst>
              <a:ext uri="{FF2B5EF4-FFF2-40B4-BE49-F238E27FC236}">
                <a16:creationId xmlns:a16="http://schemas.microsoft.com/office/drawing/2014/main" xmlns="" id="{DD8411AB-0055-4147-80B8-A9A2429BED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300" y="0"/>
            <a:ext cx="11745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82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Ford 6.7 VTWT 200 Hour Wear Comparison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Ford 6.7 VTWT 200 Hour Wear Comparison</dc:title>
  <dc:creator/>
  <cp:lastModifiedBy>Jose Y. Starling</cp:lastModifiedBy>
  <cp:revision>1</cp:revision>
  <dcterms:created xsi:type="dcterms:W3CDTF">2020-07-09T20:58:24Z</dcterms:created>
  <dcterms:modified xsi:type="dcterms:W3CDTF">2020-07-09T21:00:08Z</dcterms:modified>
</cp:coreProperties>
</file>