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="" xmlns:a16="http://schemas.microsoft.com/office/drawing/2014/main" id="{AF3581A1-8EBD-4B19-8268-ED6DE2046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Ford 6.7 VTWT – 200 Hour Operational Data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="" xmlns:a16="http://schemas.microsoft.com/office/drawing/2014/main" id="{D80825C1-2EE7-4A5E-9D30-BCF5B0E55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02571"/>
          </a:xfrm>
        </p:spPr>
        <p:txBody>
          <a:bodyPr>
            <a:normAutofit fontScale="85000" lnSpcReduction="20000"/>
          </a:bodyPr>
          <a:lstStyle/>
          <a:p>
            <a:r>
              <a:rPr dirty="0"/>
              <a:t>File created on: </a:t>
            </a:r>
            <a:r>
              <a:rPr dirty="0" smtClean="0"/>
              <a:t>7/</a:t>
            </a:r>
            <a:r>
              <a:rPr lang="en-US" dirty="0" smtClean="0"/>
              <a:t>10</a:t>
            </a:r>
            <a:r>
              <a:rPr dirty="0" smtClean="0"/>
              <a:t>/2020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/>
              <a:t>Total Tests, </a:t>
            </a:r>
          </a:p>
          <a:p>
            <a:r>
              <a:rPr lang="en-US" dirty="0" smtClean="0"/>
              <a:t>1 </a:t>
            </a:r>
            <a:r>
              <a:rPr lang="en-US" dirty="0" err="1"/>
              <a:t>SwRI</a:t>
            </a:r>
            <a:r>
              <a:rPr lang="en-US" dirty="0"/>
              <a:t> Test, 200 Hour Version, HWO, ASTM D975 Fuel</a:t>
            </a:r>
          </a:p>
          <a:p>
            <a:r>
              <a:rPr lang="en-US" dirty="0"/>
              <a:t>1 </a:t>
            </a:r>
            <a:r>
              <a:rPr lang="en-US" dirty="0" err="1"/>
              <a:t>SwRI</a:t>
            </a:r>
            <a:r>
              <a:rPr lang="en-US" dirty="0"/>
              <a:t> Test, 200 Hour Version, LWO, ASTM D975 Fuel</a:t>
            </a:r>
          </a:p>
          <a:p>
            <a:r>
              <a:rPr lang="en-US" dirty="0"/>
              <a:t>1 IAR Test, 200 Hour Version, HWO, PC-10 </a:t>
            </a:r>
            <a:r>
              <a:rPr lang="en-US" dirty="0" smtClean="0"/>
              <a:t>Fuel</a:t>
            </a:r>
          </a:p>
          <a:p>
            <a:r>
              <a:rPr lang="en-US" dirty="0" smtClean="0"/>
              <a:t>1 IAR Test, 200 Hour Version, HWO, PC-10 Fuel, Stopped at ~37 due to engine failure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ntrolled Parameters 1">
            <a:extLst>
              <a:ext uri="{FF2B5EF4-FFF2-40B4-BE49-F238E27FC236}">
                <a16:creationId xmlns="" xmlns:a16="http://schemas.microsoft.com/office/drawing/2014/main" id="{B0CCB4CC-3D58-45DE-910D-73C79764C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" y="0"/>
            <a:ext cx="12013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Controlled Parameters 2">
            <a:extLst>
              <a:ext uri="{FF2B5EF4-FFF2-40B4-BE49-F238E27FC236}">
                <a16:creationId xmlns="" xmlns:a16="http://schemas.microsoft.com/office/drawing/2014/main" id="{71C2DFCB-C788-41F9-9B9B-9B487993F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5" y="0"/>
            <a:ext cx="11795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ing Related">
            <a:extLst>
              <a:ext uri="{FF2B5EF4-FFF2-40B4-BE49-F238E27FC236}">
                <a16:creationId xmlns="" xmlns:a16="http://schemas.microsoft.com/office/drawing/2014/main" id="{54311BAA-9C0B-46A8-892B-18D802835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" y="0"/>
            <a:ext cx="12041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Uncontrolled Parameters 1">
            <a:extLst>
              <a:ext uri="{FF2B5EF4-FFF2-40B4-BE49-F238E27FC236}">
                <a16:creationId xmlns="" xmlns:a16="http://schemas.microsoft.com/office/drawing/2014/main" id="{751AEEF9-60F1-4597-A6AF-BD63D5E3E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5" y="0"/>
            <a:ext cx="11782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Oil Pressures">
            <a:extLst>
              <a:ext uri="{FF2B5EF4-FFF2-40B4-BE49-F238E27FC236}">
                <a16:creationId xmlns="" xmlns:a16="http://schemas.microsoft.com/office/drawing/2014/main" id="{7EC07A1F-E6C6-4A63-B4EA-340A94F8E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5" y="0"/>
            <a:ext cx="11795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78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Ford 6.7 VTWT – 200 Hour Operational Data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Ford 6.7 VTWT – 200 Hour Operational Data</dc:title>
  <dc:creator/>
  <cp:lastModifiedBy>Jose Y. Starling</cp:lastModifiedBy>
  <cp:revision>2</cp:revision>
  <dcterms:created xsi:type="dcterms:W3CDTF">2020-07-09T20:48:16Z</dcterms:created>
  <dcterms:modified xsi:type="dcterms:W3CDTF">2020-07-09T21:02:48Z</dcterms:modified>
</cp:coreProperties>
</file>