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1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odale, Jacob" userId="e44ef238-8a51-44d8-8710-77146338eff2" providerId="ADAL" clId="{EC744943-6C8A-4353-A191-AACF16BE606F}"/>
    <pc:docChg chg="custSel addSld modSld">
      <pc:chgData name="Goodale, Jacob" userId="e44ef238-8a51-44d8-8710-77146338eff2" providerId="ADAL" clId="{EC744943-6C8A-4353-A191-AACF16BE606F}" dt="2024-10-30T15:48:11.669" v="598" actId="33524"/>
      <pc:docMkLst>
        <pc:docMk/>
      </pc:docMkLst>
      <pc:sldChg chg="modSp mod">
        <pc:chgData name="Goodale, Jacob" userId="e44ef238-8a51-44d8-8710-77146338eff2" providerId="ADAL" clId="{EC744943-6C8A-4353-A191-AACF16BE606F}" dt="2024-10-30T15:48:11.669" v="598" actId="33524"/>
        <pc:sldMkLst>
          <pc:docMk/>
          <pc:sldMk cId="3207312082" sldId="256"/>
        </pc:sldMkLst>
        <pc:spChg chg="mod">
          <ac:chgData name="Goodale, Jacob" userId="e44ef238-8a51-44d8-8710-77146338eff2" providerId="ADAL" clId="{EC744943-6C8A-4353-A191-AACF16BE606F}" dt="2024-10-30T15:48:11.669" v="598" actId="33524"/>
          <ac:spMkLst>
            <pc:docMk/>
            <pc:sldMk cId="3207312082" sldId="256"/>
            <ac:spMk id="2" creationId="{9EED470E-B913-144C-B4FC-83F4C284A78E}"/>
          </ac:spMkLst>
        </pc:spChg>
      </pc:sldChg>
      <pc:sldChg chg="modSp new mod">
        <pc:chgData name="Goodale, Jacob" userId="e44ef238-8a51-44d8-8710-77146338eff2" providerId="ADAL" clId="{EC744943-6C8A-4353-A191-AACF16BE606F}" dt="2024-10-30T15:45:37.687" v="597" actId="20577"/>
        <pc:sldMkLst>
          <pc:docMk/>
          <pc:sldMk cId="2588264332" sldId="258"/>
        </pc:sldMkLst>
        <pc:spChg chg="mod">
          <ac:chgData name="Goodale, Jacob" userId="e44ef238-8a51-44d8-8710-77146338eff2" providerId="ADAL" clId="{EC744943-6C8A-4353-A191-AACF16BE606F}" dt="2024-10-30T15:39:53.938" v="17" actId="20577"/>
          <ac:spMkLst>
            <pc:docMk/>
            <pc:sldMk cId="2588264332" sldId="258"/>
            <ac:spMk id="2" creationId="{14536EC5-21D1-C0A9-3BE3-0D65016F74AF}"/>
          </ac:spMkLst>
        </pc:spChg>
        <pc:spChg chg="mod">
          <ac:chgData name="Goodale, Jacob" userId="e44ef238-8a51-44d8-8710-77146338eff2" providerId="ADAL" clId="{EC744943-6C8A-4353-A191-AACF16BE606F}" dt="2024-10-30T15:45:37.687" v="597" actId="20577"/>
          <ac:spMkLst>
            <pc:docMk/>
            <pc:sldMk cId="2588264332" sldId="258"/>
            <ac:spMk id="3" creationId="{D5176762-8B41-5B30-67E3-07956A61AB2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60AA4-33B7-534A-FBB3-1F9B29FBC4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6932F4-8A67-03BE-2CBC-18F8DA33CA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F558C7-F2A2-2C02-82B7-A1361E0D4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2B2F-6D7E-4E77-A97F-98C256E83A7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702AB7-8315-7109-8674-EB751FE51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5B16B-86A0-C028-50E7-3B2319BD4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A061-008F-47BA-9F8A-409C1B717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732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CA583-FA9C-FA5C-B408-420443BE4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B34C18-4622-F71C-17D3-AFC996F0A9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4D8824-F2FF-C6CE-CE2D-241B9C406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2B2F-6D7E-4E77-A97F-98C256E83A7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E9089-7BB9-4B67-7848-63F129004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49D880-4CA2-29B4-881C-24B7D8673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A061-008F-47BA-9F8A-409C1B717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82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D7E35D-CFF3-0B68-5C5A-54C6973BCE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7DECAC-48F5-9760-ADDF-675BD5BF5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AD3B8-8E8D-5AC4-6E31-060A84F3A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2B2F-6D7E-4E77-A97F-98C256E83A7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1F541-A7A8-0753-1E22-928667A21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263A5-9FAE-917F-00D7-D419120C4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A061-008F-47BA-9F8A-409C1B717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41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6E6B8-C398-E2B3-A069-153B9733C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C4037-C07F-869B-9172-78C4D9CF7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DAAC9-C6FB-32E3-E7EF-1DE28CEDA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2B2F-6D7E-4E77-A97F-98C256E83A7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E8EF0-0A2C-9E9A-3277-692DA9C4D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F8C6B-0A76-4950-9785-187EFFA8F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A061-008F-47BA-9F8A-409C1B717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60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FC326-BF0E-F3FE-F15E-423EC1F8A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092FFE-8916-50C1-3B69-C4B9694EC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28209B-29A5-BC33-670B-9375E9B28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2B2F-6D7E-4E77-A97F-98C256E83A7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9A11E0-7E7A-4F52-C77F-27467DA05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C9A9D0-8ECC-7A44-CF52-3B1A08E32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A061-008F-47BA-9F8A-409C1B717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014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C3422-6E2C-FC75-4DE0-3E1EFFF3C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7EC0C-210A-A716-8CD6-7A8900E64B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D4797-0E41-1A60-413A-E81DE15E34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B532B5-BCDE-C6CD-CEE1-9B5FBAFFA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2B2F-6D7E-4E77-A97F-98C256E83A7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B18BCC-F537-3998-DBD6-ECC77CC64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FBCBDE-0A8D-BAA0-A496-986EE2B90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A061-008F-47BA-9F8A-409C1B717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92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9F20B-8DA4-605D-F8AC-967800D1A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9EBC43-CF05-C828-A98B-39B894933D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29468D-B7A6-9122-D611-0322E96F98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60BD17-9657-E77C-5AF6-B3A10CF98E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165028-2FE5-828A-C4AC-91A8F5D181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34D297-A3AD-C973-F819-E4395B753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2B2F-6D7E-4E77-A97F-98C256E83A7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CE1817-0120-5A77-C84D-6E8749AE0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C74405-FF82-CF6B-5DD7-0541E38E5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A061-008F-47BA-9F8A-409C1B717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606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FEDFB-42C2-8547-D0F9-5810EAAF0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D1CAB0-BD95-B569-1F81-97B272E82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2B2F-6D7E-4E77-A97F-98C256E83A7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AF4AA8-4B19-3063-05F8-BDCA02ECD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89E818-2206-D4DA-A3F9-8AB6BAA18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A061-008F-47BA-9F8A-409C1B717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0B4641-1A3E-7C49-8E25-E67D3BA81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2B2F-6D7E-4E77-A97F-98C256E83A7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FC33BC-2F2B-4A5D-4964-E585A2D34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8A6A2C-4548-0BF7-D44F-9CA98394B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A061-008F-47BA-9F8A-409C1B717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33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1BC2E-9FC0-4D86-8E5B-39F926967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2DEF0-4521-1ADE-4F09-E9036D669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ACBF8A-87C0-2B3E-74EB-2BBFB733A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39824A-60FB-9800-E3AD-234F9D6FA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2B2F-6D7E-4E77-A97F-98C256E83A7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4A73EF-B158-4008-65D2-0B121435C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36AE06-2E63-89FC-4EFE-4B2CA0577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A061-008F-47BA-9F8A-409C1B717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118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C75C6-26DB-CD18-50CA-535BB2244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7DFE04-C276-599A-CE8D-B9E7936C5D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44F870-06CF-88F2-A666-E2710847FD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AB5F0A-0DA7-2BC5-70F1-75DBD689E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2B2F-6D7E-4E77-A97F-98C256E83A7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F3ACAE-D308-FA4F-1059-28409264F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EE2174-0048-CABD-14B3-2A5C64F13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A061-008F-47BA-9F8A-409C1B717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135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1A7081-0922-A20D-0E4A-09E8E075A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335BA5-00B5-A57D-02FB-CD375C582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9421A-25AE-4536-A6F2-11E8B1C38C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F92B2F-6D7E-4E77-A97F-98C256E83A7B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CBBF3-57AB-AEF9-68F4-B6B6A05F21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98298-07C0-06DE-9ACC-B93DCAE23D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FDA061-008F-47BA-9F8A-409C1B71794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1B2D0A-9967-4AE5-83D7-757F432916A7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13017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Classified as Confidential</a:t>
            </a:r>
          </a:p>
        </p:txBody>
      </p:sp>
    </p:spTree>
    <p:extLst>
      <p:ext uri="{BB962C8B-B14F-4D97-AF65-F5344CB8AC3E}">
        <p14:creationId xmlns:p14="http://schemas.microsoft.com/office/powerpoint/2010/main" val="77792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D470E-B913-144C-B4FC-83F4C284A7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Caterpillar Surveillance Panel Meeting October 30</a:t>
            </a:r>
            <a:r>
              <a:rPr lang="en-US" baseline="30000" dirty="0"/>
              <a:t>th</a:t>
            </a:r>
            <a:r>
              <a:rPr lang="en-US" dirty="0"/>
              <a:t>,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5DE745-5DE1-E861-4C55-7673684824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Presented By: Jacob Goodale Surveillance Panel Chairman</a:t>
            </a:r>
          </a:p>
        </p:txBody>
      </p:sp>
    </p:spTree>
    <p:extLst>
      <p:ext uri="{BB962C8B-B14F-4D97-AF65-F5344CB8AC3E}">
        <p14:creationId xmlns:p14="http://schemas.microsoft.com/office/powerpoint/2010/main" val="3207312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49C71-044C-75BF-CEC0-6B9927590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Agenda</a:t>
            </a:r>
          </a:p>
          <a:p>
            <a:pPr marL="514350" indent="-514350">
              <a:buAutoNum type="arabicParenR"/>
            </a:pPr>
            <a:r>
              <a:rPr lang="en-US" dirty="0"/>
              <a:t>COAT / EOAT Stats review</a:t>
            </a:r>
          </a:p>
          <a:p>
            <a:pPr marL="514350" indent="-514350">
              <a:buAutoNum type="arabicParenR"/>
            </a:pPr>
            <a:r>
              <a:rPr lang="en-US" dirty="0"/>
              <a:t>COAT Referencing Update</a:t>
            </a:r>
          </a:p>
          <a:p>
            <a:pPr marL="514350" indent="-514350">
              <a:buAutoNum type="arabicParenR"/>
            </a:pPr>
            <a:r>
              <a:rPr lang="en-US" dirty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4136705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36EC5-21D1-C0A9-3BE3-0D65016F7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725" y="365125"/>
            <a:ext cx="10515600" cy="1325563"/>
          </a:xfrm>
        </p:spPr>
        <p:txBody>
          <a:bodyPr/>
          <a:lstStyle/>
          <a:p>
            <a:r>
              <a:rPr lang="en-US" dirty="0"/>
              <a:t>COAT Referencing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76762-8B41-5B30-67E3-07956A61A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Motion accepted 7/10/2024 outlined reference strategy change to collect data on 833-2. Labs to run 833-2, 833-1then 833-2 until directed by the SP to stop additional referencing.</a:t>
            </a:r>
          </a:p>
          <a:p>
            <a:r>
              <a:rPr lang="en-US" dirty="0"/>
              <a:t>Lab A Update</a:t>
            </a:r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donated run completed: 12.54% previous run on 833-2 was 12.56%, 2</a:t>
            </a:r>
            <a:r>
              <a:rPr lang="en-US" baseline="30000" dirty="0"/>
              <a:t>nd</a:t>
            </a:r>
            <a:r>
              <a:rPr lang="en-US" dirty="0"/>
              <a:t> run should complete soon. </a:t>
            </a:r>
          </a:p>
          <a:p>
            <a:endParaRPr lang="en-US" dirty="0"/>
          </a:p>
          <a:p>
            <a:r>
              <a:rPr lang="en-US" dirty="0"/>
              <a:t>Lab G Update</a:t>
            </a:r>
          </a:p>
          <a:p>
            <a:r>
              <a:rPr lang="en-US" dirty="0"/>
              <a:t>Referencing underway, similar timeline as Lab A</a:t>
            </a:r>
          </a:p>
        </p:txBody>
      </p:sp>
    </p:spTree>
    <p:extLst>
      <p:ext uri="{BB962C8B-B14F-4D97-AF65-F5344CB8AC3E}">
        <p14:creationId xmlns:p14="http://schemas.microsoft.com/office/powerpoint/2010/main" val="2588264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42DDA7F320BA48BC9244F8945ADE2E" ma:contentTypeVersion="68" ma:contentTypeDescription="Create a new document." ma:contentTypeScope="" ma:versionID="8760fbd27c22da274bc53a89b040c8ac">
  <xsd:schema xmlns:xsd="http://www.w3.org/2001/XMLSchema" xmlns:xs="http://www.w3.org/2001/XMLSchema" xmlns:p="http://schemas.microsoft.com/office/2006/metadata/properties" xmlns:ns1="http://schemas.microsoft.com/sharepoint/v3" xmlns:ns2="de38959e-aa15-4579-80d7-2977b688f76f" xmlns:ns3="9b646eb5-9013-4e8a-a2a0-2e01c66ae998" targetNamespace="http://schemas.microsoft.com/office/2006/metadata/properties" ma:root="true" ma:fieldsID="18279f7207ed611875bc490d0bb80e84" ns1:_="" ns2:_="" ns3:_="">
    <xsd:import namespace="http://schemas.microsoft.com/sharepoint/v3"/>
    <xsd:import namespace="de38959e-aa15-4579-80d7-2977b688f76f"/>
    <xsd:import namespace="9b646eb5-9013-4e8a-a2a0-2e01c66ae998"/>
    <xsd:element name="properties">
      <xsd:complexType>
        <xsd:sequence>
          <xsd:element name="documentManagement">
            <xsd:complexType>
              <xsd:all>
                <xsd:element ref="ns2:Feature" minOccurs="0"/>
                <xsd:element ref="ns1:PublishingStartDate" minOccurs="0"/>
                <xsd:element ref="ns1:PublishingExpirationDate" minOccurs="0"/>
                <xsd:element ref="ns1:AverageRating" minOccurs="0"/>
                <xsd:element ref="ns1:RatingCount" minOccurs="0"/>
                <xsd:element ref="ns1:LikesCount" minOccurs="0"/>
                <xsd:element ref="ns3:_dlc_DocIdUrl" minOccurs="0"/>
                <xsd:element ref="ns3:_dlc_DocIdPersistId" minOccurs="0"/>
                <xsd:element ref="ns1:RatedBy" minOccurs="0"/>
                <xsd:element ref="ns1:Ratings" minOccurs="0"/>
                <xsd:element ref="ns3:_dlc_DocId" minOccurs="0"/>
                <xsd:element ref="ns1:LikedBy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  <xsd:element name="AverageRating" ma:index="6" nillable="true" ma:displayName="Rating (0-5)" ma:decimals="2" ma:description="Average value of all the ratings that have been submitted" ma:internalName="AverageRating" ma:readOnly="false" ma:percentage="FALSE">
      <xsd:simpleType>
        <xsd:restriction base="dms:Number"/>
      </xsd:simpleType>
    </xsd:element>
    <xsd:element name="RatingCount" ma:index="7" nillable="true" ma:displayName="Number of Ratings" ma:decimals="0" ma:description="Number of ratings submitted" ma:internalName="RatingCount" ma:readOnly="false" ma:percentage="FALSE">
      <xsd:simpleType>
        <xsd:restriction base="dms:Number"/>
      </xsd:simpleType>
    </xsd:element>
    <xsd:element name="LikesCount" ma:index="8" nillable="true" ma:displayName="Number of Likes" ma:internalName="LikesCount">
      <xsd:simpleType>
        <xsd:restriction base="dms:Unknown"/>
      </xsd:simpleType>
    </xsd:element>
    <xsd:element name="RatedBy" ma:index="15" nillable="true" ma:displayName="Rated By" ma:description="Users rated the item." ma:hidden="true" ma:list="UserInfo" ma:internalName="Rat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atings" ma:index="16" nillable="true" ma:displayName="User ratings" ma:description="User ratings for the item" ma:hidden="true" ma:internalName="Ratings">
      <xsd:simpleType>
        <xsd:restriction base="dms:Note"/>
      </xsd:simpleType>
    </xsd:element>
    <xsd:element name="LikedBy" ma:index="18" nillable="true" ma:displayName="Liked By" ma:hidden="true" ma:list="UserInfo" ma:internalName="Lik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38959e-aa15-4579-80d7-2977b688f76f" elementFormDefault="qualified">
    <xsd:import namespace="http://schemas.microsoft.com/office/2006/documentManagement/types"/>
    <xsd:import namespace="http://schemas.microsoft.com/office/infopath/2007/PartnerControls"/>
    <xsd:element name="Feature" ma:index="3" nillable="true" ma:displayName="Feature" ma:default="0" ma:indexed="true" ma:internalName="Feature" ma:readOnly="false">
      <xsd:simpleType>
        <xsd:restriction base="dms:Boolean"/>
      </xsd:simpleType>
    </xsd:element>
    <xsd:element name="MediaServiceMetadata" ma:index="2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5" nillable="true" ma:displayName="Tags" ma:internalName="MediaServiceAutoTags" ma:readOnly="true">
      <xsd:simpleType>
        <xsd:restriction base="dms:Text"/>
      </xsd:simpleType>
    </xsd:element>
    <xsd:element name="MediaServiceGenerationTime" ma:index="2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9" nillable="true" ma:displayName="Length (seconds)" ma:internalName="MediaLengthInSeconds" ma:readOnly="true">
      <xsd:simpleType>
        <xsd:restriction base="dms:Unknown"/>
      </xsd:simpleType>
    </xsd:element>
    <xsd:element name="MediaServiceLocation" ma:index="3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32" nillable="true" ma:taxonomy="true" ma:internalName="lcf76f155ced4ddcb4097134ff3c332f" ma:taxonomyFieldName="MediaServiceImageTags" ma:displayName="Image Tags" ma:readOnly="false" ma:fieldId="{5cf76f15-5ced-4ddc-b409-7134ff3c332f}" ma:taxonomyMulti="true" ma:sspId="00071867-4880-4df0-ba0d-0b9263e6243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646eb5-9013-4e8a-a2a0-2e01c66ae998" elementFormDefault="qualified">
    <xsd:import namespace="http://schemas.microsoft.com/office/2006/documentManagement/types"/>
    <xsd:import namespace="http://schemas.microsoft.com/office/infopath/2007/PartnerControls"/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false">
      <xsd:simpleType>
        <xsd:restriction base="dms:Boolean"/>
      </xsd:simpleType>
    </xsd:element>
    <xsd:element name="_dlc_DocId" ma:index="17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TaxCatchAll" ma:index="33" nillable="true" ma:displayName="Taxonomy Catch All Column" ma:hidden="true" ma:list="{151dc532-e0e3-4470-833d-60db32bc5ccb}" ma:internalName="TaxCatchAll" ma:showField="CatchAllData" ma:web="9b646eb5-9013-4e8a-a2a0-2e01c66ae99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kesCount xmlns="http://schemas.microsoft.com/sharepoint/v3" xsi:nil="true"/>
    <PublishingStartDate xmlns="http://schemas.microsoft.com/sharepoint/v3" xsi:nil="true"/>
    <RatedBy xmlns="http://schemas.microsoft.com/sharepoint/v3">
      <UserInfo>
        <DisplayName/>
        <AccountId xsi:nil="true"/>
        <AccountType/>
      </UserInfo>
    </RatedBy>
    <_dlc_DocId xmlns="9b646eb5-9013-4e8a-a2a0-2e01c66ae998">S6TRZYCJ34P3-63990701-11359</_dlc_DocId>
    <Ratings xmlns="http://schemas.microsoft.com/sharepoint/v3" xsi:nil="true"/>
    <PublishingExpirationDate xmlns="http://schemas.microsoft.com/sharepoint/v3" xsi:nil="true"/>
    <_dlc_DocIdPersistId xmlns="9b646eb5-9013-4e8a-a2a0-2e01c66ae998" xsi:nil="true"/>
    <LikedBy xmlns="http://schemas.microsoft.com/sharepoint/v3">
      <UserInfo>
        <DisplayName/>
        <AccountId xsi:nil="true"/>
        <AccountType/>
      </UserInfo>
    </LikedBy>
    <RatingCount xmlns="http://schemas.microsoft.com/sharepoint/v3" xsi:nil="true"/>
    <_dlc_DocIdUrl xmlns="9b646eb5-9013-4e8a-a2a0-2e01c66ae998">
      <Url>https://infineum.sharepoint.com/sites/PTG/_layouts/15/DocIdRedir.aspx?ID=S6TRZYCJ34P3-63990701-11359</Url>
      <Description>S6TRZYCJ34P3-63990701-11359</Description>
    </_dlc_DocIdUrl>
    <Feature xmlns="de38959e-aa15-4579-80d7-2977b688f76f">false</Feature>
    <lcf76f155ced4ddcb4097134ff3c332f xmlns="de38959e-aa15-4579-80d7-2977b688f76f">
      <Terms xmlns="http://schemas.microsoft.com/office/infopath/2007/PartnerControls"/>
    </lcf76f155ced4ddcb4097134ff3c332f>
    <TaxCatchAll xmlns="9b646eb5-9013-4e8a-a2a0-2e01c66ae998" xsi:nil="true"/>
    <AverageRating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6CA9062-B0FE-4E97-8F1A-7F3A3F9625AF}"/>
</file>

<file path=customXml/itemProps2.xml><?xml version="1.0" encoding="utf-8"?>
<ds:datastoreItem xmlns:ds="http://schemas.openxmlformats.org/officeDocument/2006/customXml" ds:itemID="{EDFDEE0F-0AC2-417B-9AE8-BA56270384AA}"/>
</file>

<file path=customXml/itemProps3.xml><?xml version="1.0" encoding="utf-8"?>
<ds:datastoreItem xmlns:ds="http://schemas.openxmlformats.org/officeDocument/2006/customXml" ds:itemID="{69F95A6D-65B0-432A-A60C-88C959A5BEDC}"/>
</file>

<file path=customXml/itemProps4.xml><?xml version="1.0" encoding="utf-8"?>
<ds:datastoreItem xmlns:ds="http://schemas.openxmlformats.org/officeDocument/2006/customXml" ds:itemID="{6519FF1C-EB47-49A1-B932-E18FC3F73684}"/>
</file>

<file path=docMetadata/LabelInfo.xml><?xml version="1.0" encoding="utf-8"?>
<clbl:labelList xmlns:clbl="http://schemas.microsoft.com/office/2020/mipLabelMetadata">
  <clbl:label id="{a2fb0e71-afc8-4682-a832-aec916ef82af}" enabled="1" method="Standard" siteId="{1a34129a-1488-47a7-a2a1-6927e7c88b1a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92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Office Theme</vt:lpstr>
      <vt:lpstr>Caterpillar Surveillance Panel Meeting October 30th, 2024</vt:lpstr>
      <vt:lpstr>PowerPoint Presentation</vt:lpstr>
      <vt:lpstr>COAT Referencing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Goodale, Jacob</dc:creator>
  <cp:lastModifiedBy>Goodale, Jacob</cp:lastModifiedBy>
  <cp:revision>1</cp:revision>
  <dcterms:created xsi:type="dcterms:W3CDTF">2024-10-30T15:35:32Z</dcterms:created>
  <dcterms:modified xsi:type="dcterms:W3CDTF">2024-10-30T15:48:22Z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Office Theme:8</vt:lpwstr>
  </property>
  <property fmtid="{D5CDD505-2E9C-101B-9397-08002B2CF9AE}" pid="3" name="ClassificationContentMarkingFooterText">
    <vt:lpwstr>Classified as Confidential</vt:lpwstr>
  </property>
  <property fmtid="{D5CDD505-2E9C-101B-9397-08002B2CF9AE}" pid="4" name="MediaServiceImageTags">
    <vt:lpwstr/>
  </property>
  <property fmtid="{D5CDD505-2E9C-101B-9397-08002B2CF9AE}" pid="5" name="ContentTypeId">
    <vt:lpwstr>0x0101008742DDA7F320BA48BC9244F8945ADE2E</vt:lpwstr>
  </property>
  <property fmtid="{D5CDD505-2E9C-101B-9397-08002B2CF9AE}" pid="6" name="_dlc_DocIdItemGuid">
    <vt:lpwstr>2243b914-7288-42d2-9d37-e8b817c21d5f</vt:lpwstr>
  </property>
</Properties>
</file>