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29D1EC-955F-4733-9BA2-B696C8FAC1C1}" v="5" dt="2024-10-30T16:23:28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ez, Josephine" userId="4e034c64-d0eb-41aa-8560-394978d99194" providerId="ADAL" clId="{B529D1EC-955F-4733-9BA2-B696C8FAC1C1}"/>
    <pc:docChg chg="custSel addSld modSld">
      <pc:chgData name="Martinez, Josephine" userId="4e034c64-d0eb-41aa-8560-394978d99194" providerId="ADAL" clId="{B529D1EC-955F-4733-9BA2-B696C8FAC1C1}" dt="2024-10-30T16:32:22.499" v="973" actId="6549"/>
      <pc:docMkLst>
        <pc:docMk/>
      </pc:docMkLst>
      <pc:sldChg chg="modSp mod">
        <pc:chgData name="Martinez, Josephine" userId="4e034c64-d0eb-41aa-8560-394978d99194" providerId="ADAL" clId="{B529D1EC-955F-4733-9BA2-B696C8FAC1C1}" dt="2024-10-30T16:29:02.024" v="953" actId="114"/>
        <pc:sldMkLst>
          <pc:docMk/>
          <pc:sldMk cId="4101600030" sldId="256"/>
        </pc:sldMkLst>
        <pc:spChg chg="mod">
          <ac:chgData name="Martinez, Josephine" userId="4e034c64-d0eb-41aa-8560-394978d99194" providerId="ADAL" clId="{B529D1EC-955F-4733-9BA2-B696C8FAC1C1}" dt="2024-10-30T16:29:02.024" v="953" actId="114"/>
          <ac:spMkLst>
            <pc:docMk/>
            <pc:sldMk cId="4101600030" sldId="256"/>
            <ac:spMk id="3" creationId="{68FF45FA-F110-A9AC-C677-3816569F03DC}"/>
          </ac:spMkLst>
        </pc:spChg>
      </pc:sldChg>
      <pc:sldChg chg="modSp mod">
        <pc:chgData name="Martinez, Josephine" userId="4e034c64-d0eb-41aa-8560-394978d99194" providerId="ADAL" clId="{B529D1EC-955F-4733-9BA2-B696C8FAC1C1}" dt="2024-10-09T22:08:08.594" v="46" actId="6549"/>
        <pc:sldMkLst>
          <pc:docMk/>
          <pc:sldMk cId="300474122" sldId="257"/>
        </pc:sldMkLst>
        <pc:spChg chg="mod">
          <ac:chgData name="Martinez, Josephine" userId="4e034c64-d0eb-41aa-8560-394978d99194" providerId="ADAL" clId="{B529D1EC-955F-4733-9BA2-B696C8FAC1C1}" dt="2024-10-09T22:08:08.594" v="46" actId="6549"/>
          <ac:spMkLst>
            <pc:docMk/>
            <pc:sldMk cId="300474122" sldId="257"/>
            <ac:spMk id="2" creationId="{58A5CD91-5F1A-E7B0-58DD-12FDA9734862}"/>
          </ac:spMkLst>
        </pc:spChg>
      </pc:sldChg>
      <pc:sldChg chg="modSp mod">
        <pc:chgData name="Martinez, Josephine" userId="4e034c64-d0eb-41aa-8560-394978d99194" providerId="ADAL" clId="{B529D1EC-955F-4733-9BA2-B696C8FAC1C1}" dt="2024-10-10T19:08:10.626" v="341" actId="27636"/>
        <pc:sldMkLst>
          <pc:docMk/>
          <pc:sldMk cId="3163486163" sldId="258"/>
        </pc:sldMkLst>
        <pc:spChg chg="mod">
          <ac:chgData name="Martinez, Josephine" userId="4e034c64-d0eb-41aa-8560-394978d99194" providerId="ADAL" clId="{B529D1EC-955F-4733-9BA2-B696C8FAC1C1}" dt="2024-10-10T19:08:10.626" v="341" actId="27636"/>
          <ac:spMkLst>
            <pc:docMk/>
            <pc:sldMk cId="3163486163" sldId="258"/>
            <ac:spMk id="3" creationId="{C3C5074E-9614-C025-2A9C-631DC1DE285F}"/>
          </ac:spMkLst>
        </pc:spChg>
      </pc:sldChg>
      <pc:sldChg chg="addSp delSp modSp new mod">
        <pc:chgData name="Martinez, Josephine" userId="4e034c64-d0eb-41aa-8560-394978d99194" providerId="ADAL" clId="{B529D1EC-955F-4733-9BA2-B696C8FAC1C1}" dt="2024-10-30T16:21:26.171" v="352" actId="20577"/>
        <pc:sldMkLst>
          <pc:docMk/>
          <pc:sldMk cId="649156397" sldId="259"/>
        </pc:sldMkLst>
        <pc:spChg chg="mod">
          <ac:chgData name="Martinez, Josephine" userId="4e034c64-d0eb-41aa-8560-394978d99194" providerId="ADAL" clId="{B529D1EC-955F-4733-9BA2-B696C8FAC1C1}" dt="2024-10-09T22:08:40.926" v="83" actId="20577"/>
          <ac:spMkLst>
            <pc:docMk/>
            <pc:sldMk cId="649156397" sldId="259"/>
            <ac:spMk id="2" creationId="{A855616F-FD0E-BF95-5CDE-EBB9565EEBDB}"/>
          </ac:spMkLst>
        </pc:spChg>
        <pc:spChg chg="mod">
          <ac:chgData name="Martinez, Josephine" userId="4e034c64-d0eb-41aa-8560-394978d99194" providerId="ADAL" clId="{B529D1EC-955F-4733-9BA2-B696C8FAC1C1}" dt="2024-10-30T16:21:26.171" v="352" actId="20577"/>
          <ac:spMkLst>
            <pc:docMk/>
            <pc:sldMk cId="649156397" sldId="259"/>
            <ac:spMk id="3" creationId="{1D28DC76-4FE1-F7AF-0C3D-D06E155E9900}"/>
          </ac:spMkLst>
        </pc:spChg>
        <pc:graphicFrameChg chg="add del mod">
          <ac:chgData name="Martinez, Josephine" userId="4e034c64-d0eb-41aa-8560-394978d99194" providerId="ADAL" clId="{B529D1EC-955F-4733-9BA2-B696C8FAC1C1}" dt="2024-10-09T22:22:57.182" v="333" actId="478"/>
          <ac:graphicFrameMkLst>
            <pc:docMk/>
            <pc:sldMk cId="649156397" sldId="259"/>
            <ac:graphicFrameMk id="4" creationId="{CC153FEE-F8CA-4B44-0579-4F56FCF8CC5B}"/>
          </ac:graphicFrameMkLst>
        </pc:graphicFrameChg>
        <pc:picChg chg="add mod">
          <ac:chgData name="Martinez, Josephine" userId="4e034c64-d0eb-41aa-8560-394978d99194" providerId="ADAL" clId="{B529D1EC-955F-4733-9BA2-B696C8FAC1C1}" dt="2024-10-09T22:23:17.681" v="339" actId="1076"/>
          <ac:picMkLst>
            <pc:docMk/>
            <pc:sldMk cId="649156397" sldId="259"/>
            <ac:picMk id="5" creationId="{E1DDE1D6-8D86-5E40-8F6D-DAC508ACB26B}"/>
          </ac:picMkLst>
        </pc:picChg>
      </pc:sldChg>
      <pc:sldChg chg="addSp delSp modSp add mod">
        <pc:chgData name="Martinez, Josephine" userId="4e034c64-d0eb-41aa-8560-394978d99194" providerId="ADAL" clId="{B529D1EC-955F-4733-9BA2-B696C8FAC1C1}" dt="2024-10-30T16:32:22.499" v="973" actId="6549"/>
        <pc:sldMkLst>
          <pc:docMk/>
          <pc:sldMk cId="1698584634" sldId="260"/>
        </pc:sldMkLst>
        <pc:spChg chg="mod">
          <ac:chgData name="Martinez, Josephine" userId="4e034c64-d0eb-41aa-8560-394978d99194" providerId="ADAL" clId="{B529D1EC-955F-4733-9BA2-B696C8FAC1C1}" dt="2024-10-30T16:32:22.499" v="973" actId="6549"/>
          <ac:spMkLst>
            <pc:docMk/>
            <pc:sldMk cId="1698584634" sldId="260"/>
            <ac:spMk id="3" creationId="{1D28DC76-4FE1-F7AF-0C3D-D06E155E9900}"/>
          </ac:spMkLst>
        </pc:spChg>
        <pc:picChg chg="add mod">
          <ac:chgData name="Martinez, Josephine" userId="4e034c64-d0eb-41aa-8560-394978d99194" providerId="ADAL" clId="{B529D1EC-955F-4733-9BA2-B696C8FAC1C1}" dt="2024-10-30T16:28:31.860" v="933" actId="1076"/>
          <ac:picMkLst>
            <pc:docMk/>
            <pc:sldMk cId="1698584634" sldId="260"/>
            <ac:picMk id="4" creationId="{7BB3C010-4B63-72E2-2A04-36B43F1A08CD}"/>
          </ac:picMkLst>
        </pc:picChg>
        <pc:picChg chg="del">
          <ac:chgData name="Martinez, Josephine" userId="4e034c64-d0eb-41aa-8560-394978d99194" providerId="ADAL" clId="{B529D1EC-955F-4733-9BA2-B696C8FAC1C1}" dt="2024-10-30T16:23:15.441" v="566" actId="478"/>
          <ac:picMkLst>
            <pc:docMk/>
            <pc:sldMk cId="1698584634" sldId="260"/>
            <ac:picMk id="5" creationId="{E1DDE1D6-8D86-5E40-8F6D-DAC508ACB26B}"/>
          </ac:picMkLst>
        </pc:picChg>
      </pc:sldChg>
    </pc:docChg>
  </pc:docChgLst>
  <pc:docChgLst>
    <pc:chgData name="Martinez, Josephine" userId="4e034c64-d0eb-41aa-8560-394978d99194" providerId="ADAL" clId="{46D07594-00A3-435C-893C-5D5F1431B44A}"/>
    <pc:docChg chg="custSel modSld">
      <pc:chgData name="Martinez, Josephine" userId="4e034c64-d0eb-41aa-8560-394978d99194" providerId="ADAL" clId="{46D07594-00A3-435C-893C-5D5F1431B44A}" dt="2024-09-19T17:35:51.030" v="13" actId="27636"/>
      <pc:docMkLst>
        <pc:docMk/>
      </pc:docMkLst>
      <pc:sldChg chg="modSp mod">
        <pc:chgData name="Martinez, Josephine" userId="4e034c64-d0eb-41aa-8560-394978d99194" providerId="ADAL" clId="{46D07594-00A3-435C-893C-5D5F1431B44A}" dt="2024-09-19T17:35:51.030" v="13" actId="27636"/>
        <pc:sldMkLst>
          <pc:docMk/>
          <pc:sldMk cId="4101600030" sldId="256"/>
        </pc:sldMkLst>
        <pc:spChg chg="mod">
          <ac:chgData name="Martinez, Josephine" userId="4e034c64-d0eb-41aa-8560-394978d99194" providerId="ADAL" clId="{46D07594-00A3-435C-893C-5D5F1431B44A}" dt="2024-09-19T17:35:51.030" v="13" actId="27636"/>
          <ac:spMkLst>
            <pc:docMk/>
            <pc:sldMk cId="4101600030" sldId="256"/>
            <ac:spMk id="2" creationId="{CF0B78B9-FA31-04BA-CE2A-35EC2CE4BD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4B2FC-CE49-462B-BA1B-D063F5EDBDBD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F6457-00BB-4347-BE77-CFAAF937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9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2F6457-00BB-4347-BE77-CFAAF93762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41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787D5-4788-0119-0237-1CDFB5AFD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11916A-028D-73EA-4153-C9C97CFFF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34E8F-C7D2-CDF0-3ECC-305E331DD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613C2-4E33-4721-86CC-9C5422753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97ECD-9B85-AE5A-0FB7-0AB515480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6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019D3-7F3F-792C-CF57-E1C01D073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29BD1E-1C40-3DCF-ECE9-E517FF22F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3A339-4EE8-F0EF-5F16-6227511EF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40B73-7DD4-6964-65EC-F47703FD1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237F-EDF6-CCED-5051-0A0F804F4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8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898556-8966-505F-EC72-4338F1282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21E1A2-25CF-B5E4-B9B3-ED8057BD0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F693F-3EDF-2F36-9764-3A82D1F3B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24AD9-1FC9-B681-E609-15F1E2666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DBF2D-7B1C-025B-026F-12670EBD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7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AC84D-F531-FF46-D9CE-1E17D5845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0A063-3A7B-44CF-D884-9FF2D3F1D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DDCC9-03D2-C137-7DF0-18128A31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4595F-0C01-063A-13B4-0E7266B48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E6ABE-FCBA-818E-9BD7-C433715CD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5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3FB2C-579D-D45C-6B1D-DDB852CE9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2573C-675D-F562-CF1B-98C42BC75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8B1EA-3C0B-0E8E-ACA1-3E52C907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8B00A-0559-49B9-603C-33EDE9873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82F49-4460-4508-7869-F3FF9B3E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6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0E42-2A10-D24D-8F11-82904F3F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B23C2-36AB-F7B9-D4E4-5110EBFCBD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E85FC-88E1-A48F-2EA5-2C3E0E52F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D1157-C0DC-D4C1-62B6-238DAA7D0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DFAA8-05E1-9FD5-A5B0-C69F8BA38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3CAD3-7E38-FB30-3EFD-93A1354B7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4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E1A9A-D986-534A-2D6F-BF3FDB4D1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450CD-4755-8C53-839E-F1667ABBA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5257E-0482-697A-FB60-15BA2E45C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1ED4DA-7F87-DF61-37E3-4D7C30171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E1F6F1-2C5E-BAA0-A598-0CBBE5CE1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05B330-96EE-F96D-14FC-FAFC5BE97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60EB90-3279-6FF2-CE26-F031356F0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AA7DDB-5289-E525-03C3-38942D5C0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F3A8E-E611-7E8F-7BBB-DA28A349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3A1448-59A8-CB6A-A2D1-338DB2C4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B74444-3DD2-729F-78C7-AB6B29334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6C4C4-1C6C-DBEB-20C1-A629F8BD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6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901BE4-7452-7DDF-2845-76433E722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AEB7A1-2F28-A0A0-79CE-E3B8CA4CB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AE27B2-145E-B128-285C-C24D4B50A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07D22-3E51-DD79-31A0-3E0C46DC3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E32EE-09BE-D1E7-1ECB-6571FC799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DD93C5-9DA2-A5E1-5787-63FC92B8A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B583C-CEF8-6F41-18E6-9D98D6DC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35BE6-F55E-921A-8906-39E126902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681AB-2496-73E0-9EAA-BD64EF7FC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2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D75A4-A7A0-42E1-81F6-76D53268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099DA-5F5A-9795-3B03-169B451CF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315246-543F-7294-387F-91115709F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E0D6C-43DC-A502-6742-896439542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FD9F3-905F-19A7-7901-EE3202EF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A8D6C-4737-F60B-C1E0-5D00D51E8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4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1EB9CC-D94F-B776-3699-0623A4F9A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D4292-2CCE-C36B-8BED-CCAA5DE10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5F434-ADC2-A774-F9EB-0E2A03022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AC72DA-5F1C-48BA-B882-0C796542797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ABA13-173C-8019-4644-CDFB5B446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FFFFB-CF23-C871-F315-7F4CD0326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F367FA-7213-4AC2-A74C-4CFFFF3E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B78B9-FA31-04BA-CE2A-35EC2CE4BD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COAT 1005-6 data review</a:t>
            </a:r>
            <a:br>
              <a:rPr lang="en-US" dirty="0"/>
            </a:br>
            <a:r>
              <a:rPr lang="en-US" sz="4000" dirty="0"/>
              <a:t>COAT-EOAT equivalency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F45FA-F110-A9AC-C677-3816569F03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Statistics Group</a:t>
            </a:r>
          </a:p>
          <a:p>
            <a:r>
              <a:rPr lang="en-US" i="1" dirty="0"/>
              <a:t>updated</a:t>
            </a:r>
            <a:r>
              <a:rPr lang="en-US" dirty="0"/>
              <a:t> Oct. 30, 2024</a:t>
            </a:r>
          </a:p>
        </p:txBody>
      </p:sp>
    </p:spTree>
    <p:extLst>
      <p:ext uri="{BB962C8B-B14F-4D97-AF65-F5344CB8AC3E}">
        <p14:creationId xmlns:p14="http://schemas.microsoft.com/office/powerpoint/2010/main" val="410160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FF7BB-2243-EC24-CD34-E5B25D8C5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5074E-9614-C025-2A9C-631DC1DE2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/>
              <a:t>Amanda Stone, Afton/New Market</a:t>
            </a:r>
          </a:p>
          <a:p>
            <a:r>
              <a:rPr lang="en-US" dirty="0"/>
              <a:t>Amy Ross, Valvoline</a:t>
            </a:r>
          </a:p>
          <a:p>
            <a:r>
              <a:rPr lang="en-US" sz="2800" dirty="0"/>
              <a:t>Dylan Beck, TMC</a:t>
            </a:r>
          </a:p>
          <a:p>
            <a:r>
              <a:rPr lang="en-US" sz="2800" dirty="0"/>
              <a:t>Jo Martinez, Chevron Oronite</a:t>
            </a:r>
          </a:p>
          <a:p>
            <a:r>
              <a:rPr lang="en-US" sz="2800" dirty="0"/>
              <a:t>Martin Chadwick, Intertek</a:t>
            </a:r>
          </a:p>
          <a:p>
            <a:r>
              <a:rPr lang="en-US" dirty="0"/>
              <a:t>Phil Scinto, Lubrizol</a:t>
            </a:r>
            <a:endParaRPr lang="en-US" sz="2800" dirty="0"/>
          </a:p>
          <a:p>
            <a:r>
              <a:rPr lang="en-US" dirty="0"/>
              <a:t>Ricardo Affinito, Chevron Oronite</a:t>
            </a:r>
          </a:p>
          <a:p>
            <a:r>
              <a:rPr lang="en-US" dirty="0"/>
              <a:t>Rich Grundza, TMC</a:t>
            </a:r>
          </a:p>
          <a:p>
            <a:r>
              <a:rPr lang="en-US" dirty="0"/>
              <a:t>Seth Demel, Shell</a:t>
            </a:r>
          </a:p>
          <a:p>
            <a:r>
              <a:rPr lang="en-US" dirty="0"/>
              <a:t>Todd Dvorak, Infineum</a:t>
            </a:r>
          </a:p>
          <a:p>
            <a:r>
              <a:rPr lang="en-US" sz="2800" dirty="0"/>
              <a:t>Travis Kostan, SwRI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8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5CD91-5F1A-E7B0-58DD-12FDA9734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and standard deviations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D19A1-E536-7807-F535-A4F69E2ED5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COAT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4B18EC1-16A8-8C4B-0360-BB720E99031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36612" y="2697051"/>
            <a:ext cx="5157787" cy="2386236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8DA6E-A004-40CE-FB5A-86927999EE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EOAT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103C720A-7332-5DE5-09F3-0CB55E1DEAD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6351227" y="2697051"/>
            <a:ext cx="5004161" cy="2387735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F4427DB-4CBD-A8F1-396A-1DAD81DC08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191" y="5188617"/>
            <a:ext cx="2589314" cy="10340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053DFDE-9468-EAE4-A7E3-AEEC21D0B9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3515" y="5188617"/>
            <a:ext cx="2570884" cy="14690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81F0A5F-D0BD-A23D-128F-769B77EC6C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58619" y="5276762"/>
            <a:ext cx="2233526" cy="133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616F-FD0E-BF95-5CDE-EBB9565EE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 limits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8DC76-4FE1-F7AF-0C3D-D06E155E9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Multiply the COAT to EOAT ratio to the EOAT specification limit to get the equivalent COAT limit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DDE1D6-8D86-5E40-8F6D-DAC508ACB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013" y="3221768"/>
            <a:ext cx="6388965" cy="117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15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616F-FD0E-BF95-5CDE-EBB9565EE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 limits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8DC76-4FE1-F7AF-0C3D-D06E155E9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Apply the passing rate of oil 1005 in EAOT and determine the equivalent COAT limit with the same passing rate in COAT. This method takes into account the test variability.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B3C010-4B63-72E2-2A04-36B43F1A0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137" y="3550920"/>
            <a:ext cx="10404752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584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133</Words>
  <Application>Microsoft Office PowerPoint</Application>
  <PresentationFormat>Widescreen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 COAT 1005-6 data review COAT-EOAT equivalency</vt:lpstr>
      <vt:lpstr>Statistics Group</vt:lpstr>
      <vt:lpstr>means and standard deviations</vt:lpstr>
      <vt:lpstr>equivalent limits calculation</vt:lpstr>
      <vt:lpstr>equivalent limits calculation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Martinez, Josephine</dc:creator>
  <cp:lastModifiedBy>Martinez, Josephine</cp:lastModifiedBy>
  <cp:revision>1</cp:revision>
  <dcterms:created xsi:type="dcterms:W3CDTF">2024-09-19T17:15:56Z</dcterms:created>
  <dcterms:modified xsi:type="dcterms:W3CDTF">2024-10-30T16:32:27Z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e4db608-ddec-4a44-8ad7-7d5a79b7448e_Enabled">
    <vt:lpwstr>true</vt:lpwstr>
  </property>
  <property fmtid="{D5CDD505-2E9C-101B-9397-08002B2CF9AE}" pid="3" name="MSIP_Label_6e4db608-ddec-4a44-8ad7-7d5a79b7448e_SetDate">
    <vt:lpwstr>2024-09-19T17:29:55Z</vt:lpwstr>
  </property>
  <property fmtid="{D5CDD505-2E9C-101B-9397-08002B2CF9AE}" pid="4" name="MSIP_Label_6e4db608-ddec-4a44-8ad7-7d5a79b7448e_Method">
    <vt:lpwstr>Standard</vt:lpwstr>
  </property>
  <property fmtid="{D5CDD505-2E9C-101B-9397-08002B2CF9AE}" pid="5" name="MSIP_Label_6e4db608-ddec-4a44-8ad7-7d5a79b7448e_Name">
    <vt:lpwstr>Internal</vt:lpwstr>
  </property>
  <property fmtid="{D5CDD505-2E9C-101B-9397-08002B2CF9AE}" pid="6" name="MSIP_Label_6e4db608-ddec-4a44-8ad7-7d5a79b7448e_SiteId">
    <vt:lpwstr>fd799da1-bfc1-4234-a91c-72b3a1cb9e26</vt:lpwstr>
  </property>
  <property fmtid="{D5CDD505-2E9C-101B-9397-08002B2CF9AE}" pid="7" name="MSIP_Label_6e4db608-ddec-4a44-8ad7-7d5a79b7448e_ActionId">
    <vt:lpwstr>c6ad8a10-1739-4c27-bb70-181b7d707a33</vt:lpwstr>
  </property>
  <property fmtid="{D5CDD505-2E9C-101B-9397-08002B2CF9AE}" pid="8" name="MSIP_Label_6e4db608-ddec-4a44-8ad7-7d5a79b7448e_ContentBits">
    <vt:lpwstr>0</vt:lpwstr>
  </property>
</Properties>
</file>