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0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0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8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6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48D8-32C6-40A3-85DE-D0FC03F0AF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7BC0-00FC-48B8-9F39-2A779F0F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5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Oil Filter Bypass Valve and Spring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Filter Bypass Valves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68" y="1600200"/>
            <a:ext cx="72312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38997"/>
            <a:ext cx="6446319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70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4N-8150 Spring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952999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5529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47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Oil Filter Bypass Valve and Spring</vt:lpstr>
      <vt:lpstr>Oil Filter Bypass Valves</vt:lpstr>
      <vt:lpstr>4N-8150 Spring</vt:lpstr>
    </vt:vector>
  </TitlesOfParts>
  <Company>Infineum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Gutzwiller, James</dc:creator>
  <cp:lastModifiedBy>Gutzwiller, James</cp:lastModifiedBy>
  <cp:revision>2</cp:revision>
  <dcterms:created xsi:type="dcterms:W3CDTF">2017-09-14T15:22:14Z</dcterms:created>
  <dcterms:modified xsi:type="dcterms:W3CDTF">2017-09-14T15:32:20Z</dcterms:modified>
</cp:coreProperties>
</file>